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</p:sldMasterIdLst>
  <p:notesMasterIdLst>
    <p:notesMasterId r:id="rId12"/>
  </p:notes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3" r:id="rId9"/>
    <p:sldId id="265" r:id="rId10"/>
    <p:sldId id="264" r:id="rId11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27FF"/>
    <a:srgbClr val="45E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8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266131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hape 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8367" y="187452"/>
            <a:ext cx="8827265" cy="648309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404410" y="219635"/>
            <a:ext cx="493058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1600200" y="2492375"/>
            <a:ext cx="6762748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buClr>
                <a:schemeClr val="lt1"/>
              </a:buClr>
              <a:buFont typeface="Trebuchet MS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1600200" y="3966882"/>
            <a:ext cx="6762748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600"/>
              </a:spcBef>
              <a:buClr>
                <a:schemeClr val="lt1"/>
              </a:buClr>
              <a:buFont typeface="Noto Symbol"/>
              <a:buNone/>
              <a:defRPr/>
            </a:lvl1pPr>
            <a:lvl2pPr marL="457200" marR="0" indent="0" algn="ctr" rtl="0">
              <a:spcBef>
                <a:spcPts val="600"/>
              </a:spcBef>
              <a:buClr>
                <a:srgbClr val="888888"/>
              </a:buClr>
              <a:buFont typeface="Noto Symbol"/>
              <a:buNone/>
              <a:defRPr/>
            </a:lvl2pPr>
            <a:lvl3pPr marL="914400" marR="0" indent="0" algn="ctr" rtl="0">
              <a:spcBef>
                <a:spcPts val="600"/>
              </a:spcBef>
              <a:buClr>
                <a:srgbClr val="888888"/>
              </a:buClr>
              <a:buFont typeface="Noto Symbol"/>
              <a:buNone/>
              <a:defRPr/>
            </a:lvl3pPr>
            <a:lvl4pPr marL="1371600" marR="0" indent="0" algn="ctr" rtl="0">
              <a:spcBef>
                <a:spcPts val="600"/>
              </a:spcBef>
              <a:buClr>
                <a:srgbClr val="888888"/>
              </a:buClr>
              <a:buFont typeface="Noto Symbol"/>
              <a:buNone/>
              <a:defRPr/>
            </a:lvl4pPr>
            <a:lvl5pPr marL="1828800" marR="0" indent="0" algn="ctr" rtl="0">
              <a:spcBef>
                <a:spcPts val="600"/>
              </a:spcBef>
              <a:buClr>
                <a:srgbClr val="888888"/>
              </a:buClr>
              <a:buFont typeface="Noto Symbol"/>
              <a:buNone/>
              <a:defRPr/>
            </a:lvl5pPr>
            <a:lvl6pPr marL="2286000" marR="0" indent="0" algn="ctr" rtl="0">
              <a:spcBef>
                <a:spcPts val="360"/>
              </a:spcBef>
              <a:buClr>
                <a:srgbClr val="888888"/>
              </a:buClr>
              <a:buFont typeface="Noto Symbol"/>
              <a:buNone/>
              <a:defRPr/>
            </a:lvl6pPr>
            <a:lvl7pPr marL="2743200" marR="0" indent="0" algn="ctr" rtl="0">
              <a:spcBef>
                <a:spcPts val="360"/>
              </a:spcBef>
              <a:buClr>
                <a:srgbClr val="888888"/>
              </a:buClr>
              <a:buFont typeface="Noto Symbol"/>
              <a:buNone/>
              <a:defRPr/>
            </a:lvl7pPr>
            <a:lvl8pPr marL="3200400" marR="0" indent="0" algn="ctr" rtl="0">
              <a:spcBef>
                <a:spcPts val="360"/>
              </a:spcBef>
              <a:buClr>
                <a:srgbClr val="888888"/>
              </a:buClr>
              <a:buFont typeface="Noto Symbol"/>
              <a:buNone/>
              <a:defRPr/>
            </a:lvl8pPr>
            <a:lvl9pPr marL="3657600" marR="0" indent="0" algn="ctr" rtl="0">
              <a:spcBef>
                <a:spcPts val="360"/>
              </a:spcBef>
              <a:buClr>
                <a:srgbClr val="888888"/>
              </a:buClr>
              <a:buFont typeface="Noto Symbol"/>
              <a:buNone/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dt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ftr" idx="11"/>
          </p:nvPr>
        </p:nvSpPr>
        <p:spPr>
          <a:xfrm>
            <a:off x="3304614" y="6288741"/>
            <a:ext cx="523875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Shape 8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0886" y="186644"/>
            <a:ext cx="8827265" cy="648309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Shape 89"/>
          <p:cNvSpPr txBox="1">
            <a:spLocks noGrp="1"/>
          </p:cNvSpPr>
          <p:nvPr>
            <p:ph type="dt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ftr" idx="11"/>
          </p:nvPr>
        </p:nvSpPr>
        <p:spPr>
          <a:xfrm>
            <a:off x="3304614" y="6288741"/>
            <a:ext cx="523875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8404410" y="219635"/>
            <a:ext cx="493058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Shape 9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8367" y="187452"/>
            <a:ext cx="8827265" cy="6483095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779464" y="590550"/>
            <a:ext cx="3657600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4693023" y="739587"/>
            <a:ext cx="3657600" cy="53087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body" idx="2"/>
          </p:nvPr>
        </p:nvSpPr>
        <p:spPr>
          <a:xfrm>
            <a:off x="779464" y="1816100"/>
            <a:ext cx="3657600" cy="382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600"/>
              </a:spcBef>
              <a:buFont typeface="Trebuchet MS"/>
              <a:buNone/>
              <a:defRPr/>
            </a:lvl1pPr>
            <a:lvl2pPr marL="457200" indent="0" rtl="0">
              <a:spcBef>
                <a:spcPts val="0"/>
              </a:spcBef>
              <a:buFont typeface="Trebuchet MS"/>
              <a:buNone/>
              <a:defRPr/>
            </a:lvl2pPr>
            <a:lvl3pPr marL="914400" indent="0" rtl="0">
              <a:spcBef>
                <a:spcPts val="0"/>
              </a:spcBef>
              <a:buFont typeface="Trebuchet MS"/>
              <a:buNone/>
              <a:defRPr/>
            </a:lvl3pPr>
            <a:lvl4pPr marL="1371600" indent="0" rtl="0">
              <a:spcBef>
                <a:spcPts val="0"/>
              </a:spcBef>
              <a:buFont typeface="Trebuchet MS"/>
              <a:buNone/>
              <a:defRPr/>
            </a:lvl4pPr>
            <a:lvl5pPr marL="1828800" indent="0" rtl="0">
              <a:spcBef>
                <a:spcPts val="0"/>
              </a:spcBef>
              <a:buFont typeface="Trebuchet MS"/>
              <a:buNone/>
              <a:defRPr/>
            </a:lvl5pPr>
            <a:lvl6pPr marL="2286000" indent="0" rtl="0">
              <a:spcBef>
                <a:spcPts val="0"/>
              </a:spcBef>
              <a:buFont typeface="Trebuchet MS"/>
              <a:buNone/>
              <a:defRPr/>
            </a:lvl6pPr>
            <a:lvl7pPr marL="2743200" indent="0" rtl="0">
              <a:spcBef>
                <a:spcPts val="0"/>
              </a:spcBef>
              <a:buFont typeface="Trebuchet MS"/>
              <a:buNone/>
              <a:defRPr/>
            </a:lvl7pPr>
            <a:lvl8pPr marL="3200400" indent="0" rtl="0">
              <a:spcBef>
                <a:spcPts val="0"/>
              </a:spcBef>
              <a:buFont typeface="Trebuchet MS"/>
              <a:buNone/>
              <a:defRPr/>
            </a:lvl8pPr>
            <a:lvl9pPr marL="3657600" indent="0" rtl="0">
              <a:spcBef>
                <a:spcPts val="0"/>
              </a:spcBef>
              <a:buFont typeface="Trebuchet MS"/>
              <a:buNone/>
              <a:defRPr/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dt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ftr" idx="11"/>
          </p:nvPr>
        </p:nvSpPr>
        <p:spPr>
          <a:xfrm>
            <a:off x="3304614" y="6288741"/>
            <a:ext cx="523875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sldNum" idx="12"/>
          </p:nvPr>
        </p:nvSpPr>
        <p:spPr>
          <a:xfrm>
            <a:off x="8404410" y="219635"/>
            <a:ext cx="493058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Shape 10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8977" y="187452"/>
            <a:ext cx="8536655" cy="648309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3886200" y="533400"/>
            <a:ext cx="4476749" cy="12525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3886123" y="1828800"/>
            <a:ext cx="4474539" cy="380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600"/>
              </a:spcBef>
              <a:buFont typeface="Trebuchet MS"/>
              <a:buNone/>
              <a:defRPr/>
            </a:lvl1pPr>
            <a:lvl2pPr marL="457200" indent="0" rtl="0">
              <a:spcBef>
                <a:spcPts val="0"/>
              </a:spcBef>
              <a:buFont typeface="Trebuchet MS"/>
              <a:buNone/>
              <a:defRPr/>
            </a:lvl2pPr>
            <a:lvl3pPr marL="914400" indent="0" rtl="0">
              <a:spcBef>
                <a:spcPts val="0"/>
              </a:spcBef>
              <a:buFont typeface="Trebuchet MS"/>
              <a:buNone/>
              <a:defRPr/>
            </a:lvl3pPr>
            <a:lvl4pPr marL="1371600" indent="0" rtl="0">
              <a:spcBef>
                <a:spcPts val="0"/>
              </a:spcBef>
              <a:buFont typeface="Trebuchet MS"/>
              <a:buNone/>
              <a:defRPr/>
            </a:lvl4pPr>
            <a:lvl5pPr marL="1828800" indent="0" rtl="0">
              <a:spcBef>
                <a:spcPts val="0"/>
              </a:spcBef>
              <a:buFont typeface="Trebuchet MS"/>
              <a:buNone/>
              <a:defRPr/>
            </a:lvl5pPr>
            <a:lvl6pPr marL="2286000" indent="0" rtl="0">
              <a:spcBef>
                <a:spcPts val="0"/>
              </a:spcBef>
              <a:buFont typeface="Trebuchet MS"/>
              <a:buNone/>
              <a:defRPr/>
            </a:lvl6pPr>
            <a:lvl7pPr marL="2743200" indent="0" rtl="0">
              <a:spcBef>
                <a:spcPts val="0"/>
              </a:spcBef>
              <a:buFont typeface="Trebuchet MS"/>
              <a:buNone/>
              <a:defRPr/>
            </a:lvl7pPr>
            <a:lvl8pPr marL="3200400" indent="0" rtl="0">
              <a:spcBef>
                <a:spcPts val="0"/>
              </a:spcBef>
              <a:buFont typeface="Trebuchet MS"/>
              <a:buNone/>
              <a:defRPr/>
            </a:lvl8pPr>
            <a:lvl9pPr marL="3657600" indent="0" rtl="0">
              <a:spcBef>
                <a:spcPts val="0"/>
              </a:spcBef>
              <a:buFont typeface="Trebuchet MS"/>
              <a:buNone/>
              <a:defRPr/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dt" idx="10"/>
          </p:nvPr>
        </p:nvSpPr>
        <p:spPr>
          <a:xfrm>
            <a:off x="3886123" y="6288741"/>
            <a:ext cx="1887537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ftr" idx="11"/>
          </p:nvPr>
        </p:nvSpPr>
        <p:spPr>
          <a:xfrm>
            <a:off x="5867398" y="6288741"/>
            <a:ext cx="267596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sldNum" idx="12"/>
          </p:nvPr>
        </p:nvSpPr>
        <p:spPr>
          <a:xfrm>
            <a:off x="8404410" y="219635"/>
            <a:ext cx="493058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  <p:sp>
        <p:nvSpPr>
          <p:cNvPr id="107" name="Shape 107"/>
          <p:cNvSpPr>
            <a:spLocks noGrp="1"/>
          </p:cNvSpPr>
          <p:nvPr>
            <p:ph type="pic" idx="2"/>
          </p:nvPr>
        </p:nvSpPr>
        <p:spPr>
          <a:xfrm flipH="1">
            <a:off x="188252" y="179292"/>
            <a:ext cx="3281086" cy="6483095"/>
          </a:xfrm>
          <a:prstGeom prst="round1Rect">
            <a:avLst>
              <a:gd name="adj" fmla="val 17325"/>
            </a:avLst>
          </a:prstGeom>
          <a:blipFill rotWithShape="0">
            <a:blip r:embed="rId3">
              <a:alphaModFix/>
            </a:blip>
            <a:stretch>
              <a:fillRect/>
            </a:stretch>
          </a:blipFill>
          <a:ln w="2857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buClr>
                <a:schemeClr val="lt2"/>
              </a:buClr>
              <a:buFont typeface="Trebuchet MS"/>
              <a:buNone/>
              <a:defRPr/>
            </a:lvl1pPr>
            <a:lvl2pPr marL="4572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2pPr>
            <a:lvl3pPr marL="9144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3pPr>
            <a:lvl4pPr marL="13716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4pPr>
            <a:lvl5pPr marL="18288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5pPr>
            <a:lvl6pPr marL="22860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6pPr>
            <a:lvl7pPr marL="27432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7pPr>
            <a:lvl8pPr marL="32004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8pPr>
            <a:lvl9pPr marL="36576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 with Caption, Alt.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Shape 10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8367" y="187452"/>
            <a:ext cx="8827265" cy="648309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710953" y="533400"/>
            <a:ext cx="3657600" cy="12525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1" name="Shape 111"/>
          <p:cNvSpPr>
            <a:spLocks noGrp="1"/>
          </p:cNvSpPr>
          <p:nvPr>
            <p:ph type="pic" idx="2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rotWithShape="0">
            <a:blip r:embed="rId3">
              <a:alphaModFix/>
            </a:blip>
            <a:stretch>
              <a:fillRect/>
            </a:stretch>
          </a:blipFill>
          <a:ln w="2857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buClr>
                <a:schemeClr val="lt2"/>
              </a:buClr>
              <a:buFont typeface="Trebuchet MS"/>
              <a:buNone/>
              <a:defRPr/>
            </a:lvl1pPr>
            <a:lvl2pPr marL="4572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2pPr>
            <a:lvl3pPr marL="9144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3pPr>
            <a:lvl4pPr marL="13716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4pPr>
            <a:lvl5pPr marL="18288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5pPr>
            <a:lvl6pPr marL="22860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6pPr>
            <a:lvl7pPr marL="27432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7pPr>
            <a:lvl8pPr marL="32004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8pPr>
            <a:lvl9pPr marL="36576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710412" y="1828800"/>
            <a:ext cx="3657600" cy="380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600"/>
              </a:spcBef>
              <a:buFont typeface="Trebuchet MS"/>
              <a:buNone/>
              <a:defRPr/>
            </a:lvl1pPr>
            <a:lvl2pPr marL="457200" indent="0" rtl="0">
              <a:spcBef>
                <a:spcPts val="0"/>
              </a:spcBef>
              <a:buFont typeface="Trebuchet MS"/>
              <a:buNone/>
              <a:defRPr/>
            </a:lvl2pPr>
            <a:lvl3pPr marL="914400" indent="0" rtl="0">
              <a:spcBef>
                <a:spcPts val="0"/>
              </a:spcBef>
              <a:buFont typeface="Trebuchet MS"/>
              <a:buNone/>
              <a:defRPr/>
            </a:lvl3pPr>
            <a:lvl4pPr marL="1371600" indent="0" rtl="0">
              <a:spcBef>
                <a:spcPts val="0"/>
              </a:spcBef>
              <a:buFont typeface="Trebuchet MS"/>
              <a:buNone/>
              <a:defRPr/>
            </a:lvl4pPr>
            <a:lvl5pPr marL="1828800" indent="0" rtl="0">
              <a:spcBef>
                <a:spcPts val="0"/>
              </a:spcBef>
              <a:buFont typeface="Trebuchet MS"/>
              <a:buNone/>
              <a:defRPr/>
            </a:lvl5pPr>
            <a:lvl6pPr marL="2286000" indent="0" rtl="0">
              <a:spcBef>
                <a:spcPts val="0"/>
              </a:spcBef>
              <a:buFont typeface="Trebuchet MS"/>
              <a:buNone/>
              <a:defRPr/>
            </a:lvl6pPr>
            <a:lvl7pPr marL="2743200" indent="0" rtl="0">
              <a:spcBef>
                <a:spcPts val="0"/>
              </a:spcBef>
              <a:buFont typeface="Trebuchet MS"/>
              <a:buNone/>
              <a:defRPr/>
            </a:lvl7pPr>
            <a:lvl8pPr marL="3200400" indent="0" rtl="0">
              <a:spcBef>
                <a:spcPts val="0"/>
              </a:spcBef>
              <a:buFont typeface="Trebuchet MS"/>
              <a:buNone/>
              <a:defRPr/>
            </a:lvl8pPr>
            <a:lvl9pPr marL="3657600" indent="0" rtl="0">
              <a:spcBef>
                <a:spcPts val="0"/>
              </a:spcBef>
              <a:buFont typeface="Trebuchet MS"/>
              <a:buNone/>
              <a:defRPr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dt" idx="10"/>
          </p:nvPr>
        </p:nvSpPr>
        <p:spPr>
          <a:xfrm>
            <a:off x="381000" y="6288741"/>
            <a:ext cx="186512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ftr" idx="11"/>
          </p:nvPr>
        </p:nvSpPr>
        <p:spPr>
          <a:xfrm>
            <a:off x="3325812" y="6288741"/>
            <a:ext cx="521755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8404410" y="219635"/>
            <a:ext cx="493058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 above Caption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Shape 1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8367" y="187452"/>
            <a:ext cx="8827265" cy="648309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808037" y="3778623"/>
            <a:ext cx="7560514" cy="1102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9" name="Shape 119"/>
          <p:cNvSpPr>
            <a:spLocks noGrp="1"/>
          </p:cNvSpPr>
          <p:nvPr>
            <p:ph type="pic" idx="2"/>
          </p:nvPr>
        </p:nvSpPr>
        <p:spPr>
          <a:xfrm flipH="1">
            <a:off x="871583" y="762000"/>
            <a:ext cx="7427726" cy="2989730"/>
          </a:xfrm>
          <a:prstGeom prst="roundRect">
            <a:avLst>
              <a:gd name="adj" fmla="val 7476"/>
            </a:avLst>
          </a:prstGeom>
          <a:blipFill rotWithShape="0">
            <a:blip r:embed="rId3">
              <a:alphaModFix/>
            </a:blip>
            <a:stretch>
              <a:fillRect/>
            </a:stretch>
          </a:blipFill>
          <a:ln w="2857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buClr>
                <a:schemeClr val="lt2"/>
              </a:buClr>
              <a:buFont typeface="Trebuchet MS"/>
              <a:buNone/>
              <a:defRPr/>
            </a:lvl1pPr>
            <a:lvl2pPr marL="4572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2pPr>
            <a:lvl3pPr marL="9144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3pPr>
            <a:lvl4pPr marL="13716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4pPr>
            <a:lvl5pPr marL="18288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5pPr>
            <a:lvl6pPr marL="22860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6pPr>
            <a:lvl7pPr marL="27432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7pPr>
            <a:lvl8pPr marL="32004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8pPr>
            <a:lvl9pPr marL="3657600" marR="0" indent="0" algn="l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/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808033" y="4827492"/>
            <a:ext cx="7559977" cy="122088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300"/>
              </a:spcBef>
              <a:buFont typeface="Trebuchet MS"/>
              <a:buNone/>
              <a:defRPr/>
            </a:lvl1pPr>
            <a:lvl2pPr marL="457200" indent="0" rtl="0">
              <a:spcBef>
                <a:spcPts val="0"/>
              </a:spcBef>
              <a:buFont typeface="Trebuchet MS"/>
              <a:buNone/>
              <a:defRPr/>
            </a:lvl2pPr>
            <a:lvl3pPr marL="914400" indent="0" rtl="0">
              <a:spcBef>
                <a:spcPts val="0"/>
              </a:spcBef>
              <a:buFont typeface="Trebuchet MS"/>
              <a:buNone/>
              <a:defRPr/>
            </a:lvl3pPr>
            <a:lvl4pPr marL="1371600" indent="0" rtl="0">
              <a:spcBef>
                <a:spcPts val="0"/>
              </a:spcBef>
              <a:buFont typeface="Trebuchet MS"/>
              <a:buNone/>
              <a:defRPr/>
            </a:lvl4pPr>
            <a:lvl5pPr marL="1828800" indent="0" rtl="0">
              <a:spcBef>
                <a:spcPts val="0"/>
              </a:spcBef>
              <a:buFont typeface="Trebuchet MS"/>
              <a:buNone/>
              <a:defRPr/>
            </a:lvl5pPr>
            <a:lvl6pPr marL="2286000" indent="0" rtl="0">
              <a:spcBef>
                <a:spcPts val="0"/>
              </a:spcBef>
              <a:buFont typeface="Trebuchet MS"/>
              <a:buNone/>
              <a:defRPr/>
            </a:lvl6pPr>
            <a:lvl7pPr marL="2743200" indent="0" rtl="0">
              <a:spcBef>
                <a:spcPts val="0"/>
              </a:spcBef>
              <a:buFont typeface="Trebuchet MS"/>
              <a:buNone/>
              <a:defRPr/>
            </a:lvl7pPr>
            <a:lvl8pPr marL="3200400" indent="0" rtl="0">
              <a:spcBef>
                <a:spcPts val="0"/>
              </a:spcBef>
              <a:buFont typeface="Trebuchet MS"/>
              <a:buNone/>
              <a:defRPr/>
            </a:lvl8pPr>
            <a:lvl9pPr marL="3657600" indent="0" rtl="0">
              <a:spcBef>
                <a:spcPts val="0"/>
              </a:spcBef>
              <a:buFont typeface="Trebuchet MS"/>
              <a:buNone/>
              <a:defRPr/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dt" idx="10"/>
          </p:nvPr>
        </p:nvSpPr>
        <p:spPr>
          <a:xfrm>
            <a:off x="381000" y="6288741"/>
            <a:ext cx="186512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ftr" idx="11"/>
          </p:nvPr>
        </p:nvSpPr>
        <p:spPr>
          <a:xfrm>
            <a:off x="3325812" y="6288741"/>
            <a:ext cx="521755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8404410" y="219635"/>
            <a:ext cx="493058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Shape 1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0886" y="186644"/>
            <a:ext cx="8827265" cy="6483095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779462" y="381000"/>
            <a:ext cx="7583486" cy="10443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Trebuchet MS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 rot="5400000">
            <a:off x="2466741" y="141521"/>
            <a:ext cx="4208929" cy="75834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dt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ftr" idx="11"/>
          </p:nvPr>
        </p:nvSpPr>
        <p:spPr>
          <a:xfrm>
            <a:off x="3304614" y="6288741"/>
            <a:ext cx="523875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sldNum" idx="12"/>
          </p:nvPr>
        </p:nvSpPr>
        <p:spPr>
          <a:xfrm>
            <a:off x="8404410" y="219635"/>
            <a:ext cx="493058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Shape 1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0886" y="186644"/>
            <a:ext cx="8827265" cy="6483095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 rot="5400000">
            <a:off x="5373266" y="2734842"/>
            <a:ext cx="5268912" cy="13581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Trebuchet MS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 rot="5400000">
            <a:off x="1230313" y="328613"/>
            <a:ext cx="5268911" cy="61706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dt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ftr" idx="11"/>
          </p:nvPr>
        </p:nvSpPr>
        <p:spPr>
          <a:xfrm>
            <a:off x="3304614" y="6288741"/>
            <a:ext cx="523875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sldNum" idx="12"/>
          </p:nvPr>
        </p:nvSpPr>
        <p:spPr>
          <a:xfrm>
            <a:off x="8404410" y="219635"/>
            <a:ext cx="493058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Shape 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0886" y="186644"/>
            <a:ext cx="8827265" cy="648309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779462" y="381000"/>
            <a:ext cx="7583486" cy="10443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Trebuchet MS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779462" y="1828800"/>
            <a:ext cx="7583486" cy="42089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dt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ftr" idx="11"/>
          </p:nvPr>
        </p:nvSpPr>
        <p:spPr>
          <a:xfrm>
            <a:off x="3304614" y="6288741"/>
            <a:ext cx="523875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04410" y="219635"/>
            <a:ext cx="493058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Shape 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8367" y="187452"/>
            <a:ext cx="8827265" cy="6483095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779462" y="2591359"/>
            <a:ext cx="7583486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779462" y="3950353"/>
            <a:ext cx="7583486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l" rtl="0">
              <a:spcBef>
                <a:spcPts val="600"/>
              </a:spcBef>
              <a:buClr>
                <a:schemeClr val="lt1"/>
              </a:buClr>
              <a:buFont typeface="Trebuchet MS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Trebuchet MS"/>
              <a:buNone/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3304614" y="6288741"/>
            <a:ext cx="523875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04410" y="219635"/>
            <a:ext cx="493058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Shape 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0886" y="186644"/>
            <a:ext cx="8827265" cy="6483095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779462" y="381000"/>
            <a:ext cx="7583486" cy="10443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Trebuchet MS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779462" y="1828800"/>
            <a:ext cx="3657600" cy="42195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4688541" y="1828800"/>
            <a:ext cx="3657600" cy="42195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3304614" y="6288741"/>
            <a:ext cx="523875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404410" y="219635"/>
            <a:ext cx="493058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Shape 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0886" y="186644"/>
            <a:ext cx="8827265" cy="6483095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779462" y="381000"/>
            <a:ext cx="7583486" cy="10443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779462" y="1438834"/>
            <a:ext cx="3657600" cy="7898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algn="ctr" rtl="0">
              <a:lnSpc>
                <a:spcPct val="107142"/>
              </a:lnSpc>
              <a:spcBef>
                <a:spcPts val="0"/>
              </a:spcBef>
              <a:buFont typeface="Trebuchet MS"/>
              <a:buNone/>
              <a:defRPr/>
            </a:lvl1pPr>
            <a:lvl2pPr marL="457200" indent="0" rtl="0">
              <a:spcBef>
                <a:spcPts val="0"/>
              </a:spcBef>
              <a:buFont typeface="Trebuchet MS"/>
              <a:buNone/>
              <a:defRPr/>
            </a:lvl2pPr>
            <a:lvl3pPr marL="914400" indent="0" rtl="0">
              <a:spcBef>
                <a:spcPts val="0"/>
              </a:spcBef>
              <a:buFont typeface="Trebuchet MS"/>
              <a:buNone/>
              <a:defRPr/>
            </a:lvl3pPr>
            <a:lvl4pPr marL="1371600" indent="0" rtl="0">
              <a:spcBef>
                <a:spcPts val="0"/>
              </a:spcBef>
              <a:buFont typeface="Trebuchet MS"/>
              <a:buNone/>
              <a:defRPr/>
            </a:lvl4pPr>
            <a:lvl5pPr marL="1828800" indent="0" rtl="0">
              <a:spcBef>
                <a:spcPts val="0"/>
              </a:spcBef>
              <a:buFont typeface="Trebuchet MS"/>
              <a:buNone/>
              <a:defRPr/>
            </a:lvl5pPr>
            <a:lvl6pPr marL="2286000" indent="0" rtl="0">
              <a:spcBef>
                <a:spcPts val="0"/>
              </a:spcBef>
              <a:buFont typeface="Trebuchet MS"/>
              <a:buNone/>
              <a:defRPr/>
            </a:lvl6pPr>
            <a:lvl7pPr marL="2743200" indent="0" rtl="0">
              <a:spcBef>
                <a:spcPts val="0"/>
              </a:spcBef>
              <a:buFont typeface="Trebuchet MS"/>
              <a:buNone/>
              <a:defRPr/>
            </a:lvl7pPr>
            <a:lvl8pPr marL="3200400" indent="0" rtl="0">
              <a:spcBef>
                <a:spcPts val="0"/>
              </a:spcBef>
              <a:buFont typeface="Trebuchet MS"/>
              <a:buNone/>
              <a:defRPr/>
            </a:lvl8pPr>
            <a:lvl9pPr marL="3657600" indent="0" rtl="0">
              <a:spcBef>
                <a:spcPts val="0"/>
              </a:spcBef>
              <a:buFont typeface="Trebuchet MS"/>
              <a:buNone/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779462" y="2362199"/>
            <a:ext cx="3657600" cy="3686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4705350" y="1438834"/>
            <a:ext cx="3657600" cy="7898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algn="ctr" rtl="0">
              <a:lnSpc>
                <a:spcPct val="107142"/>
              </a:lnSpc>
              <a:spcBef>
                <a:spcPts val="0"/>
              </a:spcBef>
              <a:buFont typeface="Trebuchet MS"/>
              <a:buNone/>
              <a:defRPr/>
            </a:lvl1pPr>
            <a:lvl2pPr marL="457200" indent="0" rtl="0">
              <a:spcBef>
                <a:spcPts val="0"/>
              </a:spcBef>
              <a:buFont typeface="Trebuchet MS"/>
              <a:buNone/>
              <a:defRPr/>
            </a:lvl2pPr>
            <a:lvl3pPr marL="914400" indent="0" rtl="0">
              <a:spcBef>
                <a:spcPts val="0"/>
              </a:spcBef>
              <a:buFont typeface="Trebuchet MS"/>
              <a:buNone/>
              <a:defRPr/>
            </a:lvl3pPr>
            <a:lvl4pPr marL="1371600" indent="0" rtl="0">
              <a:spcBef>
                <a:spcPts val="0"/>
              </a:spcBef>
              <a:buFont typeface="Trebuchet MS"/>
              <a:buNone/>
              <a:defRPr/>
            </a:lvl4pPr>
            <a:lvl5pPr marL="1828800" indent="0" rtl="0">
              <a:spcBef>
                <a:spcPts val="0"/>
              </a:spcBef>
              <a:buFont typeface="Trebuchet MS"/>
              <a:buNone/>
              <a:defRPr/>
            </a:lvl5pPr>
            <a:lvl6pPr marL="2286000" indent="0" rtl="0">
              <a:spcBef>
                <a:spcPts val="0"/>
              </a:spcBef>
              <a:buFont typeface="Trebuchet MS"/>
              <a:buNone/>
              <a:defRPr/>
            </a:lvl6pPr>
            <a:lvl7pPr marL="2743200" indent="0" rtl="0">
              <a:spcBef>
                <a:spcPts val="0"/>
              </a:spcBef>
              <a:buFont typeface="Trebuchet MS"/>
              <a:buNone/>
              <a:defRPr/>
            </a:lvl7pPr>
            <a:lvl8pPr marL="3200400" indent="0" rtl="0">
              <a:spcBef>
                <a:spcPts val="0"/>
              </a:spcBef>
              <a:buFont typeface="Trebuchet MS"/>
              <a:buNone/>
              <a:defRPr/>
            </a:lvl8pPr>
            <a:lvl9pPr marL="3657600" indent="0" rtl="0">
              <a:spcBef>
                <a:spcPts val="0"/>
              </a:spcBef>
              <a:buFont typeface="Trebuchet MS"/>
              <a:buNone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4"/>
          </p:nvPr>
        </p:nvSpPr>
        <p:spPr>
          <a:xfrm>
            <a:off x="4705350" y="2362199"/>
            <a:ext cx="3657600" cy="3686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3304614" y="6288741"/>
            <a:ext cx="523875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04410" y="219635"/>
            <a:ext cx="493058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  <p:cxnSp>
        <p:nvCxnSpPr>
          <p:cNvPr id="50" name="Shape 50"/>
          <p:cNvCxnSpPr/>
          <p:nvPr/>
        </p:nvCxnSpPr>
        <p:spPr>
          <a:xfrm>
            <a:off x="874058" y="2286000"/>
            <a:ext cx="3563002" cy="1587"/>
          </a:xfrm>
          <a:prstGeom prst="straightConnector1">
            <a:avLst/>
          </a:prstGeom>
          <a:noFill/>
          <a:ln w="19050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" name="Shape 51"/>
          <p:cNvCxnSpPr/>
          <p:nvPr/>
        </p:nvCxnSpPr>
        <p:spPr>
          <a:xfrm>
            <a:off x="4815839" y="2286000"/>
            <a:ext cx="3566159" cy="1587"/>
          </a:xfrm>
          <a:prstGeom prst="straightConnector1">
            <a:avLst/>
          </a:prstGeom>
          <a:noFill/>
          <a:ln w="19050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" name="Shape 52"/>
          <p:cNvCxnSpPr/>
          <p:nvPr/>
        </p:nvCxnSpPr>
        <p:spPr>
          <a:xfrm>
            <a:off x="874058" y="2286000"/>
            <a:ext cx="3563002" cy="1587"/>
          </a:xfrm>
          <a:prstGeom prst="straightConnector1">
            <a:avLst/>
          </a:prstGeom>
          <a:noFill/>
          <a:ln w="19050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" name="Shape 53"/>
          <p:cNvCxnSpPr/>
          <p:nvPr/>
        </p:nvCxnSpPr>
        <p:spPr>
          <a:xfrm>
            <a:off x="4815839" y="2286000"/>
            <a:ext cx="3566159" cy="1587"/>
          </a:xfrm>
          <a:prstGeom prst="straightConnector1">
            <a:avLst/>
          </a:prstGeom>
          <a:noFill/>
          <a:ln w="19050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Content, Top and Bottom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Shape 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0886" y="186644"/>
            <a:ext cx="8827265" cy="648309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779462" y="381000"/>
            <a:ext cx="7583486" cy="10443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Trebuchet MS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779462" y="1828800"/>
            <a:ext cx="7585076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304614" y="6288741"/>
            <a:ext cx="523875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404410" y="219635"/>
            <a:ext cx="493058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779462" y="3991816"/>
            <a:ext cx="7585076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nten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Shape 6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0886" y="186644"/>
            <a:ext cx="8827265" cy="6483095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779462" y="381000"/>
            <a:ext cx="7583486" cy="10443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Trebuchet MS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4710953" y="1828800"/>
            <a:ext cx="3657600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dt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ftr" idx="11"/>
          </p:nvPr>
        </p:nvSpPr>
        <p:spPr>
          <a:xfrm>
            <a:off x="3304614" y="6288741"/>
            <a:ext cx="523875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xfrm>
            <a:off x="8404410" y="219635"/>
            <a:ext cx="493058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4710953" y="3991816"/>
            <a:ext cx="3657600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3"/>
          </p:nvPr>
        </p:nvSpPr>
        <p:spPr>
          <a:xfrm>
            <a:off x="779462" y="1828800"/>
            <a:ext cx="3657600" cy="42195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 Conte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Shape 7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0886" y="186644"/>
            <a:ext cx="8827265" cy="648309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779462" y="381000"/>
            <a:ext cx="7583486" cy="10443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Trebuchet MS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dt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3304614" y="6288741"/>
            <a:ext cx="523875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8404410" y="219635"/>
            <a:ext cx="493058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779462" y="1828800"/>
            <a:ext cx="3657600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2"/>
          </p:nvPr>
        </p:nvSpPr>
        <p:spPr>
          <a:xfrm>
            <a:off x="779462" y="3991816"/>
            <a:ext cx="3657600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3"/>
          </p:nvPr>
        </p:nvSpPr>
        <p:spPr>
          <a:xfrm>
            <a:off x="4710953" y="1828800"/>
            <a:ext cx="3657600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4"/>
          </p:nvPr>
        </p:nvSpPr>
        <p:spPr>
          <a:xfrm>
            <a:off x="4710953" y="3991816"/>
            <a:ext cx="3657600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hape 8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0886" y="186644"/>
            <a:ext cx="8827265" cy="6483095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779462" y="381000"/>
            <a:ext cx="7583486" cy="10443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Trebuchet MS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xfrm>
            <a:off x="3304614" y="6288741"/>
            <a:ext cx="523875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8404410" y="219635"/>
            <a:ext cx="493058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/>
        </p:nvSpPr>
        <p:spPr>
          <a:xfrm>
            <a:off x="189706" y="189706"/>
            <a:ext cx="8764587" cy="6478586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0">
                <a:schemeClr val="lt2"/>
              </a:gs>
              <a:gs pos="17000">
                <a:schemeClr val="lt2"/>
              </a:gs>
              <a:gs pos="100000">
                <a:schemeClr val="dk2"/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779462" y="381000"/>
            <a:ext cx="7583486" cy="10443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buClr>
                <a:schemeClr val="lt1"/>
              </a:buClr>
              <a:buFont typeface="Trebuchet MS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779462" y="1828800"/>
            <a:ext cx="7583486" cy="42089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2575" marR="0" indent="-142875" algn="l" rtl="0">
              <a:spcBef>
                <a:spcPts val="2000"/>
              </a:spcBef>
              <a:buClr>
                <a:schemeClr val="lt1"/>
              </a:buClr>
              <a:buFont typeface="Noto Symbol"/>
              <a:buChar char="●"/>
              <a:defRPr/>
            </a:lvl1pPr>
            <a:lvl2pPr marL="577850" marR="0" indent="-171450" algn="l" rtl="0">
              <a:spcBef>
                <a:spcPts val="600"/>
              </a:spcBef>
              <a:buClr>
                <a:schemeClr val="lt1"/>
              </a:buClr>
              <a:buFont typeface="Noto Symbol"/>
              <a:buChar char="●"/>
              <a:defRPr/>
            </a:lvl2pPr>
            <a:lvl3pPr marL="860425" marR="0" indent="-174625" algn="l" rtl="0">
              <a:spcBef>
                <a:spcPts val="600"/>
              </a:spcBef>
              <a:buClr>
                <a:schemeClr val="lt1"/>
              </a:buClr>
              <a:buFont typeface="Noto Symbol"/>
              <a:buChar char="●"/>
              <a:defRPr/>
            </a:lvl3pPr>
            <a:lvl4pPr marL="1143000" marR="0" indent="-177800" algn="l" rtl="0">
              <a:spcBef>
                <a:spcPts val="600"/>
              </a:spcBef>
              <a:buClr>
                <a:schemeClr val="lt1"/>
              </a:buClr>
              <a:buFont typeface="Noto Symbol"/>
              <a:buChar char="●"/>
              <a:defRPr/>
            </a:lvl4pPr>
            <a:lvl5pPr marL="1425575" marR="0" indent="-168275" algn="l" rtl="0">
              <a:spcBef>
                <a:spcPts val="600"/>
              </a:spcBef>
              <a:buClr>
                <a:schemeClr val="lt1"/>
              </a:buClr>
              <a:buFont typeface="Noto Symbol"/>
              <a:buChar char="●"/>
              <a:defRPr/>
            </a:lvl5pPr>
            <a:lvl6pPr marL="1711325" marR="0" indent="-174625" algn="l" rtl="0">
              <a:spcBef>
                <a:spcPts val="360"/>
              </a:spcBef>
              <a:buClr>
                <a:schemeClr val="lt1"/>
              </a:buClr>
              <a:buFont typeface="Noto Symbol"/>
              <a:buChar char="●"/>
              <a:defRPr/>
            </a:lvl6pPr>
            <a:lvl7pPr marL="2000250" marR="0" indent="-184150" algn="l" rtl="0">
              <a:spcBef>
                <a:spcPts val="360"/>
              </a:spcBef>
              <a:buClr>
                <a:schemeClr val="lt1"/>
              </a:buClr>
              <a:buFont typeface="Noto Symbol"/>
              <a:buChar char="●"/>
              <a:defRPr/>
            </a:lvl7pPr>
            <a:lvl8pPr marL="2290763" marR="0" indent="-182563" algn="l" rtl="0">
              <a:spcBef>
                <a:spcPts val="360"/>
              </a:spcBef>
              <a:buClr>
                <a:schemeClr val="lt1"/>
              </a:buClr>
              <a:buFont typeface="Noto Symbol"/>
              <a:buChar char="●"/>
              <a:defRPr/>
            </a:lvl8pPr>
            <a:lvl9pPr marL="2571750" marR="0" indent="-184150" algn="l" rtl="0">
              <a:spcBef>
                <a:spcPts val="360"/>
              </a:spcBef>
              <a:buClr>
                <a:schemeClr val="lt1"/>
              </a:buClr>
              <a:buFont typeface="Noto Symbol"/>
              <a:buChar char="●"/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304614" y="6288741"/>
            <a:ext cx="523875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8404410" y="219635"/>
            <a:ext cx="493058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wikispaces.com/Editing+a+Page%23Adding%20a%20file" TargetMode="External"/><Relationship Id="rId4" Type="http://schemas.openxmlformats.org/officeDocument/2006/relationships/hyperlink" Target="http://www.lcps.org/cms/lib4/VA01000195/Centricity/Domain/6825/elem_imovie_ideas.pdf" TargetMode="External"/><Relationship Id="rId5" Type="http://schemas.openxmlformats.org/officeDocument/2006/relationships/hyperlink" Target="https://sites.google.com/site/spiderstudentprojects/imovie-projects/secondary-imovie-projects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a/esasd.net/forms/d/1R22HY3N43LaSwkj3Q4Z4pt3CGdy4MyCmgDxmZvv1ixY/prefill" TargetMode="External"/><Relationship Id="rId4" Type="http://schemas.openxmlformats.org/officeDocument/2006/relationships/hyperlink" Target="https://docs.google.com/forms/d/1R22HY3N43LaSwkj3Q4Z4pt3CGdy4MyCmgDxmZvv1ixY/viewform?usp=send_for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springintotechnology.wikispaces.com/iMovie+Giving+Your+Students+a+Voice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UgBwl_JrC50" TargetMode="External"/><Relationship Id="rId4" Type="http://schemas.openxmlformats.org/officeDocument/2006/relationships/hyperlink" Target="https://drive.google.com/a/esasd.net/?usp=folder%23folders/0B4IHKnyWM1ORTHY5WnhGNTI0WlE" TargetMode="External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hyperlink" Target="http://springintotechnology.wikispaces.com/iMovie+Giving+Your+Students+a+Voice" TargetMode="External"/><Relationship Id="rId5" Type="http://schemas.openxmlformats.org/officeDocument/2006/relationships/hyperlink" Target="file://localhost/Users/lauren-pellington/Desktop/Student%20Samples/NR%20Poem%20Porject.m4v" TargetMode="External"/><Relationship Id="rId6" Type="http://schemas.openxmlformats.org/officeDocument/2006/relationships/hyperlink" Target="file://localhost/Users/lauren-pellington/Desktop/Student%20Samples/D.T%20Project.m4v" TargetMode="External"/><Relationship Id="rId7" Type="http://schemas.openxmlformats.org/officeDocument/2006/relationships/hyperlink" Target="file://localhost/Users/lauren-pellington/Desktop/Student%20Samples/T.W%20poem%20project.m4v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ctrTitle"/>
          </p:nvPr>
        </p:nvSpPr>
        <p:spPr>
          <a:xfrm>
            <a:off x="1600200" y="2492375"/>
            <a:ext cx="6762748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Clr>
                <a:schemeClr val="lt1"/>
              </a:buClr>
              <a:buSzPct val="25000"/>
              <a:buFont typeface="Trebuchet MS"/>
              <a:buNone/>
            </a:pPr>
            <a:r>
              <a:rPr lang="en-US" sz="4400" b="0" i="0" u="none" strike="noStrike" cap="none" baseline="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iMovie</a:t>
            </a:r>
            <a:r>
              <a:rPr lang="en-US" sz="4400" b="0" i="0" u="none" strike="noStrike" cap="none" baseline="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: </a:t>
            </a:r>
            <a:r>
              <a:rPr lang="en-US" sz="440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G</a:t>
            </a:r>
            <a:r>
              <a:rPr lang="en-US" sz="4400" b="0" i="0" u="none" strike="noStrike" cap="none" baseline="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iving </a:t>
            </a:r>
            <a:r>
              <a:rPr lang="en-US" sz="440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Y</a:t>
            </a:r>
            <a:r>
              <a:rPr lang="en-US" sz="4400" b="0" i="0" u="none" strike="noStrike" cap="none" baseline="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our Students a </a:t>
            </a:r>
            <a:r>
              <a:rPr lang="en-US" sz="440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V</a:t>
            </a:r>
            <a:r>
              <a:rPr lang="en-US" sz="4400" b="0" i="0" u="none" strike="noStrike" cap="none" baseline="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oice</a:t>
            </a:r>
          </a:p>
        </p:txBody>
      </p:sp>
      <p:sp>
        <p:nvSpPr>
          <p:cNvPr id="140" name="Shape 140"/>
          <p:cNvSpPr txBox="1">
            <a:spLocks noGrp="1"/>
          </p:cNvSpPr>
          <p:nvPr>
            <p:ph type="subTitle" idx="1"/>
          </p:nvPr>
        </p:nvSpPr>
        <p:spPr>
          <a:xfrm>
            <a:off x="1600200" y="3966882"/>
            <a:ext cx="6762748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Clr>
                <a:schemeClr val="lt1"/>
              </a:buClr>
              <a:buSzPct val="25000"/>
              <a:buFont typeface="Noto Symbol"/>
              <a:buNone/>
            </a:pPr>
            <a:r>
              <a:rPr lang="en-US" sz="1800" b="1" i="0" u="none" strike="noStrike" cap="none" baseline="0" dirty="0">
                <a:solidFill>
                  <a:srgbClr val="9DF131"/>
                </a:solidFill>
                <a:latin typeface="Trebuchet MS"/>
                <a:ea typeface="Trebuchet MS"/>
                <a:cs typeface="Trebuchet MS"/>
                <a:sym typeface="Trebuchet MS"/>
              </a:rPr>
              <a:t>Lauren and Cynthia Pellington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724" y="1903655"/>
            <a:ext cx="2294056" cy="3215966"/>
          </a:xfrm>
          <a:prstGeom prst="rect">
            <a:avLst/>
          </a:prstGeom>
          <a:ln>
            <a:solidFill>
              <a:srgbClr val="0C5986"/>
            </a:solidFill>
          </a:ln>
          <a:effectLst>
            <a:glow rad="101600">
              <a:schemeClr val="accent3">
                <a:lumMod val="40000"/>
                <a:lumOff val="60000"/>
                <a:alpha val="75000"/>
              </a:schemeClr>
            </a:glow>
            <a:softEdge rad="112500"/>
          </a:effectLst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779462" y="381000"/>
            <a:ext cx="7583486" cy="10443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Trebuchet MS"/>
              <a:buNone/>
            </a:pPr>
            <a:r>
              <a:rPr lang="en-US" sz="3800" b="1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Resources</a:t>
            </a:r>
          </a:p>
        </p:txBody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779462" y="1828800"/>
            <a:ext cx="7583486" cy="42089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2575" marR="0" lvl="0" indent="-142875" algn="l" rtl="0">
              <a:spcBef>
                <a:spcPts val="0"/>
              </a:spcBef>
              <a:buClr>
                <a:schemeClr val="lt1"/>
              </a:buClr>
              <a:buSzPct val="100000"/>
              <a:buFont typeface="Noto Symbol"/>
              <a:buNone/>
            </a:pPr>
            <a:r>
              <a:rPr lang="en-US" sz="2200" u="sng" dirty="0">
                <a:solidFill>
                  <a:schemeClr val="accent3">
                    <a:lumMod val="60000"/>
                    <a:lumOff val="40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  <a:hlinkClick r:id="rId3"/>
              </a:rPr>
              <a:t>https://help.wikispaces.com/Editing+a+Page#Adding%20a%20file</a:t>
            </a:r>
          </a:p>
          <a:p>
            <a:pPr marL="282575" marR="0" lvl="0" indent="-142875" algn="l" rtl="0">
              <a:spcBef>
                <a:spcPts val="0"/>
              </a:spcBef>
              <a:buClr>
                <a:schemeClr val="lt1"/>
              </a:buClr>
              <a:buFont typeface="Noto Symbol"/>
              <a:buNone/>
            </a:pPr>
            <a:endParaRPr sz="2200" dirty="0">
              <a:solidFill>
                <a:schemeClr val="accent3">
                  <a:lumMod val="60000"/>
                  <a:lumOff val="40000"/>
                </a:schemeClr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282575" marR="0" lvl="0" indent="-142875" algn="l" rtl="0">
              <a:spcBef>
                <a:spcPts val="0"/>
              </a:spcBef>
              <a:buClr>
                <a:schemeClr val="lt1"/>
              </a:buClr>
              <a:buSzPct val="100000"/>
              <a:buFont typeface="Noto Symbol"/>
              <a:buNone/>
            </a:pPr>
            <a:r>
              <a:rPr lang="en-US" sz="2200" u="sng" dirty="0">
                <a:solidFill>
                  <a:schemeClr val="accent3">
                    <a:lumMod val="60000"/>
                    <a:lumOff val="40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  <a:hlinkClick r:id="rId4"/>
              </a:rPr>
              <a:t>http://www.lcps.org/cms/lib4/VA01000195/Centricity/Domain/6825/elem_imovie_ideas.pdf</a:t>
            </a:r>
          </a:p>
          <a:p>
            <a:pPr marL="282575" marR="0" lvl="0" indent="-142875" algn="l" rtl="0">
              <a:spcBef>
                <a:spcPts val="0"/>
              </a:spcBef>
              <a:buClr>
                <a:schemeClr val="lt1"/>
              </a:buClr>
              <a:buFont typeface="Noto Symbol"/>
              <a:buNone/>
            </a:pPr>
            <a:endParaRPr sz="2200" dirty="0">
              <a:solidFill>
                <a:schemeClr val="accent3">
                  <a:lumMod val="60000"/>
                  <a:lumOff val="40000"/>
                </a:schemeClr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282575" marR="0" lvl="0" indent="-142875" algn="l" rtl="0">
              <a:spcBef>
                <a:spcPts val="0"/>
              </a:spcBef>
              <a:buClr>
                <a:schemeClr val="lt1"/>
              </a:buClr>
              <a:buSzPct val="100000"/>
              <a:buFont typeface="Noto Symbol"/>
              <a:buNone/>
            </a:pPr>
            <a:r>
              <a:rPr lang="en-US" sz="2200" u="sng" dirty="0">
                <a:solidFill>
                  <a:schemeClr val="accent3">
                    <a:lumMod val="60000"/>
                    <a:lumOff val="40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  <a:hlinkClick r:id="rId5"/>
              </a:rPr>
              <a:t>https://sites.google.com/site/spiderstudentprojects/imovie-projects/secondary-imovie-projects</a:t>
            </a:r>
          </a:p>
          <a:p>
            <a:pPr marL="282575" marR="0" lvl="0" indent="-142875" algn="l" rtl="0">
              <a:spcBef>
                <a:spcPts val="0"/>
              </a:spcBef>
              <a:buClr>
                <a:schemeClr val="lt1"/>
              </a:buClr>
              <a:buFont typeface="Noto Symbol"/>
              <a:buNone/>
            </a:pPr>
            <a:endParaRPr sz="2200" dirty="0">
              <a:solidFill>
                <a:schemeClr val="accent3">
                  <a:lumMod val="60000"/>
                  <a:lumOff val="40000"/>
                </a:schemeClr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282575" marR="0" lvl="0" indent="-142875" algn="l" rtl="0">
              <a:spcBef>
                <a:spcPts val="0"/>
              </a:spcBef>
              <a:buClr>
                <a:schemeClr val="lt1"/>
              </a:buClr>
              <a:buSzPct val="100000"/>
              <a:buFont typeface="Noto Symbol"/>
              <a:buNone/>
            </a:pPr>
            <a:r>
              <a:rPr lang="en-US" sz="2200" dirty="0">
                <a:solidFill>
                  <a:schemeClr val="accent3">
                    <a:lumMod val="60000"/>
                    <a:lumOff val="40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moodle.esasd.net/moodle/course/view.php?id=758</a:t>
            </a:r>
          </a:p>
          <a:p>
            <a:pPr marL="282575" marR="0" lvl="0" indent="-142875" algn="l" rtl="0">
              <a:spcBef>
                <a:spcPts val="0"/>
              </a:spcBef>
              <a:buClr>
                <a:schemeClr val="lt1"/>
              </a:buClr>
              <a:buFont typeface="Noto Symbol"/>
              <a:buNone/>
            </a:pPr>
            <a:endParaRPr sz="2200" dirty="0">
              <a:solidFill>
                <a:schemeClr val="accent3">
                  <a:lumMod val="60000"/>
                  <a:lumOff val="40000"/>
                </a:schemeClr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779462" y="394957"/>
            <a:ext cx="7583486" cy="10443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Trebuchet MS"/>
              <a:buNone/>
            </a:pPr>
            <a:r>
              <a:rPr lang="en-US" sz="3800" b="1" i="0" u="none" strike="noStrike" cap="none" baseline="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Who are we?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793573" y="1857022"/>
            <a:ext cx="3877486" cy="42089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Noto Symbol"/>
              <a:buNone/>
            </a:pPr>
            <a:r>
              <a:rPr lang="en-US" sz="2200" b="1" i="0" u="none" strike="noStrike" cap="none" baseline="0" dirty="0">
                <a:solidFill>
                  <a:schemeClr val="accent3">
                    <a:lumMod val="60000"/>
                    <a:lumOff val="40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Lauren</a:t>
            </a:r>
          </a:p>
          <a:p>
            <a:pPr marL="282575" marR="0" lvl="0" indent="-282575" algn="l" rtl="0">
              <a:spcBef>
                <a:spcPts val="2000"/>
              </a:spcBef>
              <a:buClr>
                <a:schemeClr val="lt1"/>
              </a:buClr>
              <a:buSzPct val="100000"/>
              <a:buFont typeface="Noto Symbol"/>
              <a:buChar char="●"/>
            </a:pPr>
            <a:r>
              <a:rPr lang="en-US" sz="2200" b="0" i="0" u="none" strike="noStrike" cap="none" baseline="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High </a:t>
            </a:r>
            <a:r>
              <a:rPr lang="en-US" sz="2200" b="0" i="0" u="none" strike="noStrike" cap="none" baseline="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School </a:t>
            </a:r>
            <a:r>
              <a:rPr lang="en-US" sz="2200" b="0" i="0" u="none" strike="noStrike" cap="none" baseline="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North Special Ed Teacher-English</a:t>
            </a:r>
          </a:p>
          <a:p>
            <a:pPr marL="282575" marR="0" lvl="0" indent="-282575" algn="l" rtl="0">
              <a:spcBef>
                <a:spcPts val="2000"/>
              </a:spcBef>
              <a:buClr>
                <a:schemeClr val="lt1"/>
              </a:buClr>
              <a:buSzPct val="100000"/>
              <a:buFont typeface="Noto Symbol"/>
              <a:buChar char="●"/>
            </a:pPr>
            <a:r>
              <a:rPr lang="en-US" sz="2200" b="0" i="0" u="none" strike="noStrike" cap="none" baseline="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Teaching in the district 5 years</a:t>
            </a:r>
          </a:p>
          <a:p>
            <a:pPr marL="282575" marR="0" lvl="0" indent="-282575" algn="l" rtl="0">
              <a:spcBef>
                <a:spcPts val="2000"/>
              </a:spcBef>
              <a:buClr>
                <a:schemeClr val="lt1"/>
              </a:buClr>
              <a:buSzPct val="100000"/>
              <a:buFont typeface="Noto Symbol"/>
              <a:buChar char="●"/>
            </a:pPr>
            <a:r>
              <a:rPr lang="en-US" sz="2200" b="0" i="0" u="none" strike="noStrike" cap="none" baseline="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Work with children with Autism outside of school</a:t>
            </a:r>
          </a:p>
          <a:p>
            <a:pPr marL="282575" marR="0" lvl="0" indent="-282575" algn="l" rtl="0">
              <a:spcBef>
                <a:spcPts val="2000"/>
              </a:spcBef>
              <a:buClr>
                <a:schemeClr val="lt1"/>
              </a:buClr>
              <a:buSzPct val="100000"/>
              <a:buFont typeface="Noto Symbol"/>
              <a:buChar char="●"/>
            </a:pPr>
            <a:r>
              <a:rPr lang="en-US" sz="2200" b="0" i="0" u="none" strike="noStrike" cap="none" baseline="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LOVE NEW TECHNOLOGY!</a:t>
            </a:r>
          </a:p>
        </p:txBody>
      </p:sp>
      <p:sp>
        <p:nvSpPr>
          <p:cNvPr id="147" name="Shape 147"/>
          <p:cNvSpPr txBox="1"/>
          <p:nvPr/>
        </p:nvSpPr>
        <p:spPr>
          <a:xfrm>
            <a:off x="4809350" y="1828800"/>
            <a:ext cx="3877486" cy="42089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Noto Symbol"/>
              <a:buNone/>
            </a:pPr>
            <a:r>
              <a:rPr lang="en-US" sz="2200" b="1" i="0" u="none" strike="noStrike" cap="none" baseline="0" dirty="0">
                <a:solidFill>
                  <a:srgbClr val="9DF131"/>
                </a:solidFill>
                <a:latin typeface="Trebuchet MS"/>
                <a:ea typeface="Trebuchet MS"/>
                <a:cs typeface="Trebuchet MS"/>
                <a:sym typeface="Trebuchet MS"/>
              </a:rPr>
              <a:t>Cynthia</a:t>
            </a:r>
          </a:p>
          <a:p>
            <a:pPr marL="282575" marR="0" lvl="0" indent="-282575" algn="l" rtl="0">
              <a:spcBef>
                <a:spcPts val="2000"/>
              </a:spcBef>
              <a:buClr>
                <a:schemeClr val="lt1"/>
              </a:buClr>
              <a:buSzPct val="100000"/>
              <a:buFont typeface="Noto Symbol"/>
              <a:buChar char="●"/>
            </a:pPr>
            <a:r>
              <a:rPr lang="en-US" sz="2200" b="0" i="0" u="none" strike="noStrike" cap="none" baseline="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Lehman Intermediate 6</a:t>
            </a:r>
            <a:r>
              <a:rPr lang="en-US" sz="2200" b="0" i="0" u="none" strike="noStrike" cap="none" baseline="3000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th</a:t>
            </a:r>
            <a:r>
              <a:rPr lang="en-US" sz="2200" b="0" i="0" u="none" strike="noStrike" cap="none" baseline="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 Grade English </a:t>
            </a:r>
            <a:r>
              <a:rPr lang="en-US" sz="2200" b="0" i="0" u="none" strike="noStrike" cap="none" baseline="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Teacher</a:t>
            </a:r>
            <a:r>
              <a:rPr lang="en-US" sz="220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20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&amp; </a:t>
            </a:r>
            <a:r>
              <a:rPr lang="en-US" sz="2200" b="0" i="0" u="none" strike="noStrike" cap="none" baseline="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English Dept. </a:t>
            </a:r>
            <a:r>
              <a:rPr lang="en-US" sz="2200" b="0" i="0" u="none" strike="noStrike" cap="none" baseline="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Chair</a:t>
            </a:r>
          </a:p>
          <a:p>
            <a:pPr marL="282575" marR="0" lvl="0" indent="-282575" algn="l" rtl="0">
              <a:spcBef>
                <a:spcPts val="2000"/>
              </a:spcBef>
              <a:buClr>
                <a:schemeClr val="lt1"/>
              </a:buClr>
              <a:buSzPct val="100000"/>
              <a:buFont typeface="Noto Symbol"/>
              <a:buChar char="●"/>
            </a:pPr>
            <a:r>
              <a:rPr lang="en-US" sz="2200" b="0" i="0" u="none" strike="noStrike" cap="none" baseline="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Teaching in the district</a:t>
            </a:r>
            <a:r>
              <a:rPr lang="en-US" sz="220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 11</a:t>
            </a:r>
            <a:r>
              <a:rPr lang="en-US" sz="2200" b="0" i="0" u="none" strike="noStrike" cap="none" baseline="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200" b="0" i="0" u="none" strike="noStrike" cap="none" baseline="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years</a:t>
            </a:r>
          </a:p>
          <a:p>
            <a:pPr marL="282575" marR="0" lvl="0" indent="-282575" algn="l" rtl="0">
              <a:spcBef>
                <a:spcPts val="2000"/>
              </a:spcBef>
              <a:buClr>
                <a:schemeClr val="lt1"/>
              </a:buClr>
              <a:buSzPct val="100000"/>
              <a:buFont typeface="Noto Symbol"/>
              <a:buChar char="●"/>
            </a:pPr>
            <a:r>
              <a:rPr lang="en-US" sz="220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ESA Cyber Instructor </a:t>
            </a:r>
          </a:p>
          <a:p>
            <a:pPr marL="282575" marR="0" lvl="0" indent="-282575" algn="l" rtl="0">
              <a:spcBef>
                <a:spcPts val="2000"/>
              </a:spcBef>
              <a:buClr>
                <a:schemeClr val="lt1"/>
              </a:buClr>
              <a:buSzPct val="100000"/>
              <a:buFont typeface="Noto Symbol"/>
              <a:buChar char="●"/>
            </a:pPr>
            <a:r>
              <a:rPr lang="en-US" sz="220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Interactive Nature Trail Co-chairperson</a:t>
            </a:r>
            <a:endParaRPr lang="en-US" sz="2200" b="0" i="0" u="none" strike="noStrike" cap="none" baseline="0" dirty="0" smtClean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282575" marR="0" lvl="0" indent="-282575" algn="l" rtl="0">
              <a:spcBef>
                <a:spcPts val="2000"/>
              </a:spcBef>
              <a:buClr>
                <a:schemeClr val="lt1"/>
              </a:buClr>
              <a:buSzPct val="100000"/>
              <a:buFont typeface="Noto Symbol"/>
              <a:buChar char="●"/>
            </a:pPr>
            <a:endParaRPr lang="en-US" sz="2200" b="0" i="0" u="none" strike="noStrike" cap="none" baseline="0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779462" y="381000"/>
            <a:ext cx="7583486" cy="10443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Trebuchet MS"/>
              <a:buNone/>
            </a:pPr>
            <a:r>
              <a:rPr lang="en-US" sz="3800" b="1" i="0" u="none" strike="noStrike" cap="none" baseline="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Session Description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779462" y="1828800"/>
            <a:ext cx="7583486" cy="42089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2575" marR="0" lvl="0" indent="-282575" algn="l" rtl="0">
              <a:spcBef>
                <a:spcPts val="0"/>
              </a:spcBef>
              <a:buClr>
                <a:schemeClr val="lt1"/>
              </a:buClr>
              <a:buSzPct val="100000"/>
              <a:buFont typeface="Noto Symbol"/>
              <a:buChar char="●"/>
            </a:pPr>
            <a:r>
              <a:rPr lang="en-US" sz="2200" b="0" i="0" u="none" strike="noStrike" cap="none" baseline="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Learn to utilize iMovie in the classroom to allow students to be heard when they may not be as w</a:t>
            </a:r>
            <a:r>
              <a:rPr lang="en-US" sz="220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i</a:t>
            </a:r>
            <a:r>
              <a:rPr lang="en-US" sz="2200" b="0" i="0" u="none" strike="noStrike" cap="none" baseline="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lling to be outgoing in front of their peers.  </a:t>
            </a:r>
            <a:endParaRPr lang="en-US" sz="2200" b="0" i="0" u="none" strike="noStrike" cap="none" baseline="0" dirty="0" smtClean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282575" marR="0" lvl="0" indent="-282575" algn="l" rtl="0">
              <a:spcBef>
                <a:spcPts val="0"/>
              </a:spcBef>
              <a:buClr>
                <a:schemeClr val="lt1"/>
              </a:buClr>
              <a:buSzPct val="100000"/>
              <a:buFont typeface="Noto Symbol"/>
              <a:buChar char="●"/>
            </a:pPr>
            <a:endParaRPr lang="en-US" sz="2200" b="0" i="0" u="none" strike="noStrike" cap="none" baseline="0" dirty="0" smtClean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282575">
              <a:buSzPct val="100000"/>
            </a:pPr>
            <a:r>
              <a:rPr lang="en-US" sz="2200" b="0" i="0" u="none" strike="noStrike" cap="none" baseline="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Create </a:t>
            </a:r>
            <a:r>
              <a:rPr lang="en-US" sz="2200" b="0" i="0" u="none" strike="noStrike" cap="none" baseline="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works of art through voiceover, downloading music, and/or pictures to create the </a:t>
            </a:r>
            <a:r>
              <a:rPr lang="en-US" sz="220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“</a:t>
            </a:r>
            <a:r>
              <a:rPr lang="en-US" sz="2200" b="0" i="0" u="none" strike="noStrike" cap="none" baseline="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WOW!</a:t>
            </a:r>
            <a:r>
              <a:rPr lang="en-US" sz="220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”</a:t>
            </a:r>
            <a:r>
              <a:rPr lang="en-US" sz="2200" b="0" i="0" u="none" strike="noStrike" cap="none" baseline="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 for any presentation.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>
                <a:solidFill>
                  <a:srgbClr val="FFFFFF"/>
                </a:solidFill>
                <a:latin typeface="Trebuchet MS"/>
                <a:cs typeface="Trebuchet MS"/>
              </a:rPr>
              <a:t>Focus Ideas</a:t>
            </a:r>
            <a:endParaRPr lang="en-US" sz="3000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1" dirty="0" smtClean="0">
                <a:solidFill>
                  <a:srgbClr val="FFFFFF"/>
                </a:solidFill>
                <a:latin typeface="Trebuchet MS"/>
                <a:cs typeface="Trebuchet MS"/>
              </a:rPr>
              <a:t>“Why are you interested in incorporating iMovie into your classroom Lessons?</a:t>
            </a:r>
            <a:br>
              <a:rPr lang="en-US" sz="2200" b="1" dirty="0" smtClean="0">
                <a:solidFill>
                  <a:srgbClr val="FFFFFF"/>
                </a:solidFill>
                <a:latin typeface="Trebuchet MS"/>
                <a:cs typeface="Trebuchet MS"/>
              </a:rPr>
            </a:br>
            <a:r>
              <a:rPr lang="en-US" sz="2200" b="1" dirty="0" smtClean="0">
                <a:solidFill>
                  <a:srgbClr val="FFFFFF"/>
                </a:solidFill>
                <a:latin typeface="Trebuchet MS"/>
                <a:cs typeface="Trebuchet MS"/>
              </a:rPr>
              <a:t/>
            </a:r>
            <a:br>
              <a:rPr lang="en-US" sz="2200" b="1" dirty="0" smtClean="0">
                <a:solidFill>
                  <a:srgbClr val="FFFFFF"/>
                </a:solidFill>
                <a:latin typeface="Trebuchet MS"/>
                <a:cs typeface="Trebuchet MS"/>
              </a:rPr>
            </a:br>
            <a:r>
              <a:rPr lang="en-US" sz="2200" dirty="0" smtClean="0">
                <a:solidFill>
                  <a:srgbClr val="FFFFFF"/>
                </a:solidFill>
                <a:latin typeface="Trebuchet MS"/>
                <a:cs typeface="Trebuchet MS"/>
              </a:rPr>
              <a:t>Post your response to the Class </a:t>
            </a:r>
            <a:r>
              <a:rPr lang="en-US" sz="2200" dirty="0" smtClean="0">
                <a:solidFill>
                  <a:srgbClr val="FF0000"/>
                </a:solidFill>
                <a:latin typeface="Trebuchet MS"/>
                <a:cs typeface="Trebuchet MS"/>
                <a:hlinkClick r:id="rId2"/>
              </a:rPr>
              <a:t>Wiki page</a:t>
            </a:r>
            <a:r>
              <a:rPr lang="en-US" sz="2200" dirty="0" smtClean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lang="en-US" sz="2200" dirty="0" smtClean="0">
                <a:solidFill>
                  <a:schemeClr val="bg1"/>
                </a:solidFill>
                <a:latin typeface="Trebuchet MS"/>
                <a:cs typeface="Trebuchet MS"/>
              </a:rPr>
              <a:t>and across down to the discussion tab at the very bottom</a:t>
            </a:r>
            <a:br>
              <a:rPr lang="en-US" sz="2200" dirty="0" smtClean="0">
                <a:solidFill>
                  <a:schemeClr val="bg1"/>
                </a:solidFill>
                <a:latin typeface="Trebuchet MS"/>
                <a:cs typeface="Trebuchet MS"/>
              </a:rPr>
            </a:br>
            <a:r>
              <a:rPr lang="en-US" sz="2200" dirty="0" smtClean="0">
                <a:solidFill>
                  <a:schemeClr val="bg1"/>
                </a:solidFill>
                <a:latin typeface="Trebuchet MS"/>
                <a:cs typeface="Trebuchet MS"/>
              </a:rPr>
              <a:t/>
            </a:r>
            <a:br>
              <a:rPr lang="en-US" sz="2200" dirty="0" smtClean="0">
                <a:solidFill>
                  <a:schemeClr val="bg1"/>
                </a:solidFill>
                <a:latin typeface="Trebuchet MS"/>
                <a:cs typeface="Trebuchet MS"/>
              </a:rPr>
            </a:br>
            <a:r>
              <a:rPr lang="en-US" sz="22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rebuchet MS"/>
                <a:cs typeface="Trebuchet MS"/>
              </a:rPr>
              <a:t>Please comment using your grade and content area  taught. </a:t>
            </a:r>
          </a:p>
          <a:p>
            <a:pPr marL="139700" indent="0">
              <a:buNone/>
            </a:pPr>
            <a:endParaRPr lang="en-US" sz="2200" dirty="0">
              <a:solidFill>
                <a:schemeClr val="accent2">
                  <a:lumMod val="40000"/>
                  <a:lumOff val="60000"/>
                </a:schemeClr>
              </a:solidFill>
              <a:latin typeface="Trebuchet MS"/>
              <a:cs typeface="Trebuchet MS"/>
            </a:endParaRPr>
          </a:p>
          <a:p>
            <a:r>
              <a:rPr lang="en-US" sz="2200" u="sng" dirty="0">
                <a:solidFill>
                  <a:schemeClr val="accent3">
                    <a:lumMod val="60000"/>
                    <a:lumOff val="40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  <a:hlinkClick r:id="rId3"/>
              </a:rPr>
              <a:t>Take a Poll</a:t>
            </a:r>
            <a:endParaRPr lang="en-US" sz="2200" u="sng" dirty="0">
              <a:solidFill>
                <a:schemeClr val="accent3">
                  <a:lumMod val="60000"/>
                  <a:lumOff val="40000"/>
                </a:schemeClr>
              </a:solidFill>
              <a:latin typeface="Trebuchet MS"/>
              <a:ea typeface="Trebuchet MS"/>
              <a:cs typeface="Trebuchet MS"/>
              <a:sym typeface="Trebuchet MS"/>
              <a:hlinkClick r:id="rId4"/>
            </a:endParaRPr>
          </a:p>
          <a:p>
            <a:pPr marL="139700" indent="0">
              <a:buNone/>
            </a:pPr>
            <a:endParaRPr lang="en-US" sz="2200" dirty="0" smtClean="0">
              <a:solidFill>
                <a:schemeClr val="accent2">
                  <a:lumMod val="40000"/>
                  <a:lumOff val="60000"/>
                </a:schemeClr>
              </a:solidFill>
              <a:latin typeface="Trebuchet MS"/>
              <a:cs typeface="Trebuchet MS"/>
            </a:endParaRPr>
          </a:p>
          <a:p>
            <a:pPr marL="13970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345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779462" y="381000"/>
            <a:ext cx="7583486" cy="10443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Trebuchet MS"/>
              <a:buNone/>
            </a:pPr>
            <a:r>
              <a:rPr lang="en-US" sz="3800" b="1" i="0" u="none" strike="noStrike" cap="none" baseline="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Sequence of </a:t>
            </a:r>
            <a:r>
              <a:rPr lang="en-US" sz="3800" b="1" i="0" u="none" strike="noStrike" cap="none" baseline="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Events</a:t>
            </a:r>
            <a:endParaRPr lang="en-US" sz="3800" b="1" i="0" u="none" strike="noStrike" cap="none" baseline="0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779462" y="1675277"/>
            <a:ext cx="7583486" cy="392138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2575" marR="0" lvl="0" indent="-282575" algn="l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Noto Symbol"/>
              <a:buChar char="●"/>
            </a:pPr>
            <a:r>
              <a:rPr lang="en-US" sz="2200" b="1" i="0" u="none" strike="noStrike" cap="none" baseline="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12:40-1:30  </a:t>
            </a:r>
            <a:r>
              <a:rPr lang="en-US" sz="2200" b="0" i="0" u="none" strike="noStrike" cap="none" baseline="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iMovie: basics, projects, and more</a:t>
            </a:r>
            <a:br>
              <a:rPr lang="en-US" sz="2200" b="0" i="0" u="none" strike="noStrike" cap="none" baseline="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US" sz="2200" b="0" i="0" u="none" strike="noStrike" cap="none" baseline="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</a:p>
          <a:p>
            <a:pPr marL="282575" marR="0" lvl="0" indent="-282575" algn="l" rtl="0">
              <a:lnSpc>
                <a:spcPct val="90000"/>
              </a:lnSpc>
              <a:spcBef>
                <a:spcPts val="2000"/>
              </a:spcBef>
              <a:buClr>
                <a:schemeClr val="lt1"/>
              </a:buClr>
              <a:buSzPct val="100000"/>
              <a:buFont typeface="Noto Symbol"/>
              <a:buChar char="●"/>
            </a:pPr>
            <a:r>
              <a:rPr lang="en-US" sz="2200" b="1" i="0" u="none" strike="noStrike" cap="none" baseline="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1:40- 2:00 </a:t>
            </a:r>
            <a:r>
              <a:rPr lang="en-US" sz="2200" b="0" i="0" u="none" strike="noStrike" cap="none" baseline="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Student samples across grade levels and content</a:t>
            </a:r>
            <a:br>
              <a:rPr lang="en-US" sz="2200" b="0" i="0" u="none" strike="noStrike" cap="none" baseline="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lang="en-US" sz="2200" b="0" i="0" u="none" strike="noStrike" cap="none" baseline="0" dirty="0">
              <a:solidFill>
                <a:schemeClr val="bg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282575" marR="0" lvl="0" indent="-282575" algn="l" rtl="0">
              <a:lnSpc>
                <a:spcPct val="90000"/>
              </a:lnSpc>
              <a:spcBef>
                <a:spcPts val="2000"/>
              </a:spcBef>
              <a:buClr>
                <a:schemeClr val="lt1"/>
              </a:buClr>
              <a:buSzPct val="100000"/>
              <a:buFont typeface="Noto Symbol"/>
              <a:buChar char="●"/>
            </a:pPr>
            <a:r>
              <a:rPr lang="en-US" sz="2200" b="1" i="0" u="none" strike="noStrike" cap="none" baseline="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2:00- 2:55 </a:t>
            </a:r>
            <a:r>
              <a:rPr lang="en-US" sz="2200" b="0" i="0" u="none" strike="noStrike" cap="none" baseline="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Create your own project based on your classroom</a:t>
            </a:r>
            <a:br>
              <a:rPr lang="en-US" sz="2200" b="0" i="0" u="none" strike="noStrike" cap="none" baseline="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lang="en-US" sz="2200" b="0" i="0" u="none" strike="noStrike" cap="none" baseline="0" dirty="0">
              <a:solidFill>
                <a:schemeClr val="bg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282575" marR="0" lvl="0" indent="-282575" algn="l" rtl="0">
              <a:lnSpc>
                <a:spcPct val="90000"/>
              </a:lnSpc>
              <a:spcBef>
                <a:spcPts val="2000"/>
              </a:spcBef>
              <a:buClr>
                <a:schemeClr val="lt1"/>
              </a:buClr>
              <a:buSzPct val="100000"/>
              <a:buFont typeface="Noto Symbol"/>
              <a:buChar char="●"/>
            </a:pPr>
            <a:r>
              <a:rPr lang="en-US" sz="2200" b="1" i="0" u="none" strike="noStrike" cap="none" baseline="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2:55 </a:t>
            </a:r>
            <a:r>
              <a:rPr lang="en-US" sz="2200" b="0" i="0" u="none" strike="noStrike" cap="none" baseline="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Session </a:t>
            </a:r>
            <a:r>
              <a:rPr lang="en-US" sz="2200" b="0" i="0" u="none" strike="noStrike" cap="none" baseline="0" dirty="0" smtClean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feedback</a:t>
            </a:r>
          </a:p>
          <a:p>
            <a:pPr marL="282575" marR="0" lvl="0" indent="-282575" algn="l" rtl="0">
              <a:lnSpc>
                <a:spcPct val="90000"/>
              </a:lnSpc>
              <a:spcBef>
                <a:spcPts val="2000"/>
              </a:spcBef>
              <a:buClr>
                <a:schemeClr val="lt1"/>
              </a:buClr>
              <a:buSzPct val="100000"/>
              <a:buFont typeface="Noto Symbol"/>
              <a:buChar char="●"/>
            </a:pPr>
            <a:endParaRPr lang="en-US" sz="2200" b="0" i="0" u="none" strike="noStrike" cap="none" baseline="0" dirty="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2000"/>
              </a:spcBef>
              <a:buClr>
                <a:schemeClr val="lt1"/>
              </a:buClr>
              <a:buSzPct val="25000"/>
              <a:buFont typeface="Noto Symbol"/>
              <a:buNone/>
            </a:pPr>
            <a:r>
              <a:rPr lang="en-US" sz="2200" b="0" i="0" u="none" strike="noStrike" cap="none" baseline="0" dirty="0">
                <a:solidFill>
                  <a:srgbClr val="9DF131"/>
                </a:solidFill>
                <a:latin typeface="Trebuchet MS"/>
                <a:ea typeface="Trebuchet MS"/>
                <a:cs typeface="Trebuchet MS"/>
                <a:sym typeface="Trebuchet MS"/>
              </a:rPr>
              <a:t>* THERE IS SO MUCH </a:t>
            </a:r>
            <a:r>
              <a:rPr lang="en-US" sz="2200" dirty="0">
                <a:solidFill>
                  <a:srgbClr val="9DF131"/>
                </a:solidFill>
                <a:latin typeface="Trebuchet MS"/>
                <a:ea typeface="Trebuchet MS"/>
                <a:cs typeface="Trebuchet MS"/>
                <a:sym typeface="Trebuchet MS"/>
              </a:rPr>
              <a:t>TO DO, </a:t>
            </a:r>
            <a:r>
              <a:rPr lang="en-US" sz="2200" b="0" i="0" u="none" strike="noStrike" cap="none" baseline="0" dirty="0">
                <a:solidFill>
                  <a:srgbClr val="9DF131"/>
                </a:solidFill>
                <a:latin typeface="Trebuchet MS"/>
                <a:ea typeface="Trebuchet MS"/>
                <a:cs typeface="Trebuchet MS"/>
                <a:sym typeface="Trebuchet MS"/>
              </a:rPr>
              <a:t>IN SO LITTLE </a:t>
            </a:r>
            <a:r>
              <a:rPr lang="en-US" sz="2200" b="0" i="0" u="none" strike="noStrike" cap="none" baseline="0" dirty="0" smtClean="0">
                <a:solidFill>
                  <a:srgbClr val="9DF131"/>
                </a:solidFill>
                <a:latin typeface="Trebuchet MS"/>
                <a:ea typeface="Trebuchet MS"/>
                <a:cs typeface="Trebuchet MS"/>
                <a:sym typeface="Trebuchet MS"/>
              </a:rPr>
              <a:t>TIME…LET’S </a:t>
            </a:r>
            <a:r>
              <a:rPr lang="en-US" sz="2200" b="0" i="0" u="none" strike="noStrike" cap="none" baseline="0" dirty="0">
                <a:solidFill>
                  <a:srgbClr val="9DF131"/>
                </a:solidFill>
                <a:latin typeface="Trebuchet MS"/>
                <a:ea typeface="Trebuchet MS"/>
                <a:cs typeface="Trebuchet MS"/>
                <a:sym typeface="Trebuchet MS"/>
              </a:rPr>
              <a:t>GO!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36778">
            <a:off x="7130993" y="3731298"/>
            <a:ext cx="1513774" cy="2091909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779462" y="381000"/>
            <a:ext cx="7583486" cy="10443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Trebuchet MS"/>
              <a:buNone/>
            </a:pPr>
            <a:r>
              <a:rPr lang="en-US" sz="3800" b="1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Technology use Today</a:t>
            </a:r>
          </a:p>
        </p:txBody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779462" y="1828800"/>
            <a:ext cx="7583486" cy="42089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2575" marR="0" lvl="0" indent="-142875" algn="l" rtl="0">
              <a:spcBef>
                <a:spcPts val="0"/>
              </a:spcBef>
              <a:buClr>
                <a:schemeClr val="lt1"/>
              </a:buClr>
              <a:buSzPct val="100000"/>
              <a:buFont typeface="Noto Symbol"/>
              <a:buNone/>
            </a:pPr>
            <a:r>
              <a:rPr lang="en-US" sz="2200" u="sng" dirty="0">
                <a:solidFill>
                  <a:schemeClr val="accent3">
                    <a:lumMod val="60000"/>
                    <a:lumOff val="40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  <a:hlinkClick r:id="rId3"/>
              </a:rPr>
              <a:t>Food For </a:t>
            </a:r>
            <a:r>
              <a:rPr lang="en-US" sz="2200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  <a:hlinkClick r:id="rId3"/>
              </a:rPr>
              <a:t>Thought</a:t>
            </a:r>
            <a:endParaRPr lang="en-US" sz="2200" u="sng" dirty="0" smtClean="0">
              <a:solidFill>
                <a:schemeClr val="accent3">
                  <a:lumMod val="60000"/>
                  <a:lumOff val="40000"/>
                </a:schemeClr>
              </a:solidFill>
              <a:latin typeface="Trebuchet MS"/>
              <a:ea typeface="Trebuchet MS"/>
              <a:cs typeface="Trebuchet MS"/>
              <a:sym typeface="Trebuchet MS"/>
              <a:hlinkClick r:id="rId3"/>
            </a:endParaRPr>
          </a:p>
          <a:p>
            <a:pPr marL="282575" marR="0" lvl="0" indent="-142875" algn="l" rtl="0">
              <a:spcBef>
                <a:spcPts val="0"/>
              </a:spcBef>
              <a:buClr>
                <a:schemeClr val="lt1"/>
              </a:buClr>
              <a:buSzPct val="100000"/>
              <a:buFont typeface="Noto Symbol"/>
              <a:buNone/>
            </a:pPr>
            <a:endParaRPr lang="en-US" sz="2200" u="sng" dirty="0">
              <a:solidFill>
                <a:schemeClr val="accent3">
                  <a:lumMod val="60000"/>
                  <a:lumOff val="40000"/>
                </a:schemeClr>
              </a:solidFill>
              <a:latin typeface="Trebuchet MS"/>
              <a:ea typeface="Trebuchet MS"/>
              <a:cs typeface="Trebuchet MS"/>
              <a:sym typeface="Trebuchet MS"/>
              <a:hlinkClick r:id="rId3"/>
            </a:endParaRPr>
          </a:p>
          <a:p>
            <a:pPr marL="282575" marR="0" lvl="0" indent="-142875" algn="l" rtl="0">
              <a:spcBef>
                <a:spcPts val="0"/>
              </a:spcBef>
              <a:buClr>
                <a:schemeClr val="lt1"/>
              </a:buClr>
              <a:buSzPct val="100000"/>
              <a:buFont typeface="Noto Symbol"/>
              <a:buNone/>
            </a:pPr>
            <a:r>
              <a:rPr lang="en-US" sz="2200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  <a:hlinkClick r:id="rId4"/>
              </a:rPr>
              <a:t>20 Video projects to engage students</a:t>
            </a:r>
            <a:endParaRPr lang="en-US" sz="2200" u="sng" dirty="0" smtClean="0">
              <a:solidFill>
                <a:schemeClr val="accent3">
                  <a:lumMod val="60000"/>
                  <a:lumOff val="40000"/>
                </a:schemeClr>
              </a:solidFill>
              <a:latin typeface="Trebuchet MS"/>
              <a:ea typeface="Trebuchet MS"/>
              <a:cs typeface="Trebuchet MS"/>
              <a:sym typeface="Trebuchet MS"/>
              <a:hlinkClick r:id="rId3"/>
            </a:endParaRPr>
          </a:p>
          <a:p>
            <a:pPr marL="282575" marR="0" lvl="0" indent="-142875" algn="l" rtl="0">
              <a:spcBef>
                <a:spcPts val="0"/>
              </a:spcBef>
              <a:buClr>
                <a:schemeClr val="lt1"/>
              </a:buClr>
              <a:buSzPct val="100000"/>
              <a:buFont typeface="Noto Symbol"/>
              <a:buNone/>
            </a:pPr>
            <a:endParaRPr lang="en-US" sz="2200" u="sng" dirty="0">
              <a:solidFill>
                <a:schemeClr val="accent3">
                  <a:lumMod val="60000"/>
                  <a:lumOff val="40000"/>
                </a:schemeClr>
              </a:solidFill>
              <a:latin typeface="Trebuchet MS"/>
              <a:ea typeface="Trebuchet MS"/>
              <a:cs typeface="Trebuchet MS"/>
              <a:sym typeface="Trebuchet MS"/>
              <a:hlinkClick r:id="rId3"/>
            </a:endParaRPr>
          </a:p>
          <a:p>
            <a:pPr marL="282575" marR="0" lvl="0" indent="-142875" algn="l" rtl="0">
              <a:spcBef>
                <a:spcPts val="0"/>
              </a:spcBef>
              <a:buClr>
                <a:schemeClr val="lt1"/>
              </a:buClr>
              <a:buSzPct val="100000"/>
              <a:buFont typeface="Noto Symbol"/>
              <a:buNone/>
            </a:pPr>
            <a:r>
              <a:rPr lang="en-US" sz="2200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  <a:hlinkClick r:id="rId4"/>
              </a:rPr>
              <a:t>Using Imovie to enhance student learning article</a:t>
            </a:r>
            <a:endParaRPr lang="en-US" sz="2200" u="sng" dirty="0">
              <a:solidFill>
                <a:srgbClr val="9DF131"/>
              </a:solidFill>
              <a:latin typeface="Trebuchet MS"/>
              <a:ea typeface="Trebuchet MS"/>
              <a:cs typeface="Trebuchet MS"/>
              <a:sym typeface="Trebuchet MS"/>
              <a:hlinkClick r:id="rId3"/>
            </a:endParaRPr>
          </a:p>
          <a:p>
            <a:pPr marL="282575" marR="0" lvl="0" indent="-142875" algn="l" rtl="0">
              <a:spcBef>
                <a:spcPts val="0"/>
              </a:spcBef>
              <a:buClr>
                <a:schemeClr val="lt1"/>
              </a:buClr>
              <a:buFont typeface="Noto Symbol"/>
              <a:buNone/>
            </a:pPr>
            <a:endParaRPr sz="2200" dirty="0">
              <a:solidFill>
                <a:schemeClr val="accent3">
                  <a:lumMod val="60000"/>
                  <a:lumOff val="40000"/>
                </a:schemeClr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282575" marR="0" lvl="0" indent="-142875" algn="l" rtl="0">
              <a:spcBef>
                <a:spcPts val="0"/>
              </a:spcBef>
              <a:buClr>
                <a:schemeClr val="lt1"/>
              </a:buClr>
              <a:buFont typeface="Noto Symbol"/>
              <a:buNone/>
            </a:pPr>
            <a:endParaRPr sz="2200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282575" marR="0" lvl="0" indent="-142875" algn="l" rtl="0">
              <a:spcBef>
                <a:spcPts val="0"/>
              </a:spcBef>
              <a:buClr>
                <a:schemeClr val="lt1"/>
              </a:buClr>
              <a:buFont typeface="Noto Symbol"/>
              <a:buNone/>
            </a:pPr>
            <a:endParaRPr sz="2200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" name="Picture 1" descr="skd188257sdc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8161">
            <a:off x="6321171" y="740662"/>
            <a:ext cx="2349572" cy="2176276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title"/>
          </p:nvPr>
        </p:nvSpPr>
        <p:spPr>
          <a:xfrm>
            <a:off x="779462" y="606778"/>
            <a:ext cx="7583486" cy="9454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lvl="0">
              <a:buSzPct val="25000"/>
            </a:pPr>
            <a:r>
              <a:rPr lang="en-US" sz="3800" b="1" i="0" u="none" strike="noStrike" cap="none" baseline="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iMovie </a:t>
            </a:r>
            <a:r>
              <a:rPr lang="en-US" sz="3800" b="1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Basics</a:t>
            </a:r>
            <a:br>
              <a:rPr lang="en-US" sz="3800" b="1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lang="en-US" sz="2000" b="1" i="0" u="none" strike="noStrike" cap="none" baseline="0" dirty="0">
              <a:solidFill>
                <a:srgbClr val="9DF13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779462" y="1924038"/>
            <a:ext cx="7583486" cy="410450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lvl="0" indent="0">
              <a:lnSpc>
                <a:spcPct val="150000"/>
              </a:lnSpc>
              <a:buSzPct val="100000"/>
              <a:buNone/>
            </a:pPr>
            <a:r>
              <a:rPr lang="en-US" sz="220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These </a:t>
            </a:r>
            <a:r>
              <a:rPr lang="en-US" sz="220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are just the </a:t>
            </a:r>
            <a:r>
              <a:rPr lang="en-US" sz="220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basics - </a:t>
            </a:r>
            <a:r>
              <a:rPr lang="en-US" sz="220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tutorials </a:t>
            </a:r>
            <a:r>
              <a:rPr lang="en-US" sz="220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are everywhere- </a:t>
            </a:r>
            <a:r>
              <a:rPr lang="en-US" sz="220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for all </a:t>
            </a:r>
            <a:r>
              <a:rPr lang="en-US" sz="220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levels</a:t>
            </a:r>
          </a:p>
          <a:p>
            <a:pPr marL="920750" lvl="2" indent="-342900">
              <a:lnSpc>
                <a:spcPct val="150000"/>
              </a:lnSpc>
              <a:buSzPct val="100000"/>
              <a:buFont typeface="Wingdings" charset="2"/>
              <a:buChar char="ü"/>
            </a:pPr>
            <a:r>
              <a:rPr lang="en-US" sz="220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Locate the Application</a:t>
            </a:r>
          </a:p>
          <a:p>
            <a:pPr marL="920750" lvl="2" indent="-342900">
              <a:lnSpc>
                <a:spcPct val="150000"/>
              </a:lnSpc>
              <a:buSzPct val="100000"/>
              <a:buFont typeface="Wingdings" charset="2"/>
              <a:buChar char="ü"/>
            </a:pPr>
            <a:r>
              <a:rPr lang="en-US" sz="220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Add images</a:t>
            </a:r>
          </a:p>
          <a:p>
            <a:pPr marL="920750" lvl="2" indent="-342900">
              <a:lnSpc>
                <a:spcPct val="150000"/>
              </a:lnSpc>
              <a:buSzPct val="100000"/>
              <a:buFont typeface="Wingdings" charset="2"/>
              <a:buChar char="ü"/>
            </a:pPr>
            <a:r>
              <a:rPr lang="en-US" sz="220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Insert Video</a:t>
            </a:r>
          </a:p>
          <a:p>
            <a:pPr marL="920750" lvl="2" indent="-342900">
              <a:lnSpc>
                <a:spcPct val="150000"/>
              </a:lnSpc>
              <a:buSzPct val="100000"/>
              <a:buFont typeface="Wingdings" charset="2"/>
              <a:buChar char="ü"/>
            </a:pPr>
            <a:r>
              <a:rPr lang="en-US" sz="220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Add Music/Voice</a:t>
            </a:r>
          </a:p>
          <a:p>
            <a:pPr marL="920750" lvl="2" indent="-342900">
              <a:lnSpc>
                <a:spcPct val="150000"/>
              </a:lnSpc>
              <a:buSzPct val="100000"/>
              <a:buFont typeface="Wingdings" charset="2"/>
              <a:buChar char="ü"/>
            </a:pPr>
            <a:r>
              <a:rPr lang="en-US" sz="220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Add text</a:t>
            </a:r>
            <a:r>
              <a:rPr lang="en-US" sz="220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	</a:t>
            </a:r>
            <a:endParaRPr lang="en-US" sz="2200" dirty="0">
              <a:solidFill>
                <a:srgbClr val="9DF13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282575" marR="0" lvl="0" indent="-282575" algn="l" rtl="0">
              <a:spcBef>
                <a:spcPts val="0"/>
              </a:spcBef>
              <a:buClr>
                <a:schemeClr val="lt1"/>
              </a:buClr>
              <a:buFont typeface="Trebuchet MS"/>
              <a:buChar char="●"/>
            </a:pPr>
            <a:endParaRPr sz="2200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U00949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85964">
            <a:off x="5342606" y="573252"/>
            <a:ext cx="3253934" cy="2745507"/>
          </a:xfrm>
          <a:prstGeom prst="rect">
            <a:avLst/>
          </a:prstGeom>
        </p:spPr>
      </p:pic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6155958" y="1515665"/>
            <a:ext cx="2067354" cy="861151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380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 Student </a:t>
            </a:r>
            <a:br>
              <a:rPr lang="en-US" sz="380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US" sz="380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  Work</a:t>
            </a:r>
            <a:endParaRPr lang="en-US" sz="3800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779462" y="1828800"/>
            <a:ext cx="7583400" cy="4208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lnSpc>
                <a:spcPct val="200000"/>
              </a:lnSpc>
              <a:spcBef>
                <a:spcPts val="0"/>
              </a:spcBef>
              <a:buFont typeface="Wingdings" charset="2"/>
              <a:buChar char="§"/>
            </a:pPr>
            <a:r>
              <a:rPr lang="en-US" sz="2400" b="1" dirty="0" smtClean="0">
                <a:solidFill>
                  <a:srgbClr val="FFFFFF"/>
                </a:solidFill>
                <a:latin typeface="Trebuchet MS"/>
                <a:cs typeface="Trebuchet MS"/>
                <a:hlinkClick r:id="rId4"/>
              </a:rPr>
              <a:t>Student Samples on Wiki</a:t>
            </a:r>
            <a:endParaRPr lang="en-US" sz="2400" b="1" dirty="0" smtClean="0">
              <a:solidFill>
                <a:srgbClr val="FFFFFF"/>
              </a:solidFill>
              <a:latin typeface="Trebuchet MS"/>
              <a:cs typeface="Trebuchet MS"/>
            </a:endParaRPr>
          </a:p>
          <a:p>
            <a:pPr rtl="0">
              <a:lnSpc>
                <a:spcPct val="200000"/>
              </a:lnSpc>
              <a:spcBef>
                <a:spcPts val="0"/>
              </a:spcBef>
              <a:buFont typeface="Wingdings" charset="2"/>
              <a:buChar char="§"/>
            </a:pPr>
            <a:r>
              <a:rPr lang="en-US" sz="2400" b="1" dirty="0" smtClean="0">
                <a:solidFill>
                  <a:srgbClr val="FFFFFF"/>
                </a:solidFill>
                <a:latin typeface="Trebuchet MS"/>
                <a:cs typeface="Trebuchet MS"/>
                <a:hlinkClick r:id="rId5" action="ppaction://hlinkfile"/>
              </a:rPr>
              <a:t>HSN 1</a:t>
            </a:r>
            <a:endParaRPr lang="en-US" sz="2400" b="1" dirty="0" smtClean="0">
              <a:solidFill>
                <a:srgbClr val="FFFFFF"/>
              </a:solidFill>
              <a:latin typeface="Trebuchet MS"/>
              <a:cs typeface="Trebuchet MS"/>
            </a:endParaRPr>
          </a:p>
          <a:p>
            <a:pPr rtl="0">
              <a:lnSpc>
                <a:spcPct val="200000"/>
              </a:lnSpc>
              <a:spcBef>
                <a:spcPts val="0"/>
              </a:spcBef>
              <a:buFont typeface="Wingdings" charset="2"/>
              <a:buChar char="§"/>
            </a:pPr>
            <a:r>
              <a:rPr lang="en-US" sz="2400" b="1" dirty="0" smtClean="0">
                <a:solidFill>
                  <a:srgbClr val="FFFFFF"/>
                </a:solidFill>
                <a:latin typeface="Trebuchet MS"/>
                <a:cs typeface="Trebuchet MS"/>
                <a:hlinkClick r:id="rId6" action="ppaction://hlinkfile"/>
              </a:rPr>
              <a:t>HSN 2</a:t>
            </a:r>
            <a:endParaRPr lang="en-US" sz="2400" b="1" dirty="0" smtClean="0">
              <a:solidFill>
                <a:srgbClr val="FFFFFF"/>
              </a:solidFill>
              <a:latin typeface="Trebuchet MS"/>
              <a:cs typeface="Trebuchet MS"/>
            </a:endParaRPr>
          </a:p>
          <a:p>
            <a:pPr rtl="0">
              <a:lnSpc>
                <a:spcPct val="200000"/>
              </a:lnSpc>
              <a:spcBef>
                <a:spcPts val="0"/>
              </a:spcBef>
              <a:buFont typeface="Wingdings" charset="2"/>
              <a:buChar char="§"/>
            </a:pPr>
            <a:r>
              <a:rPr lang="en-US" sz="2400" b="1" dirty="0" smtClean="0">
                <a:solidFill>
                  <a:srgbClr val="FFFFFF"/>
                </a:solidFill>
                <a:latin typeface="Trebuchet MS"/>
                <a:cs typeface="Trebuchet MS"/>
                <a:hlinkClick r:id="rId7" action="ppaction://hlinkfile"/>
              </a:rPr>
              <a:t>HSN 3</a:t>
            </a:r>
            <a:endParaRPr lang="en-US" sz="2400" b="1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39998" y="535134"/>
            <a:ext cx="47567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>
                <a:solidFill>
                  <a:srgbClr val="FFFFFF"/>
                </a:solidFill>
              </a:rPr>
              <a:t>Final Advice: </a:t>
            </a:r>
          </a:p>
        </p:txBody>
      </p:sp>
      <p:sp>
        <p:nvSpPr>
          <p:cNvPr id="6" name="Rectangle 5"/>
          <p:cNvSpPr/>
          <p:nvPr/>
        </p:nvSpPr>
        <p:spPr>
          <a:xfrm>
            <a:off x="900545" y="1593289"/>
            <a:ext cx="7019636" cy="2462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200" dirty="0">
                <a:solidFill>
                  <a:srgbClr val="FFFFFF"/>
                </a:solidFill>
                <a:latin typeface="Trebuchet MS"/>
                <a:cs typeface="Trebuchet MS"/>
              </a:rPr>
              <a:t>Choose meaningful projects, and plan, plan,  plan</a:t>
            </a:r>
            <a:r>
              <a:rPr lang="en-US" sz="2200" dirty="0" smtClean="0">
                <a:solidFill>
                  <a:srgbClr val="FFFFFF"/>
                </a:solidFill>
                <a:latin typeface="Trebuchet MS"/>
                <a:cs typeface="Trebuchet MS"/>
              </a:rPr>
              <a:t>!</a:t>
            </a:r>
          </a:p>
          <a:p>
            <a:endParaRPr lang="en-US" sz="2200" dirty="0">
              <a:solidFill>
                <a:srgbClr val="FFFFFF"/>
              </a:solidFill>
              <a:latin typeface="Trebuchet MS"/>
              <a:cs typeface="Trebuchet MS"/>
            </a:endParaRPr>
          </a:p>
          <a:p>
            <a:pPr marL="285750" indent="-285750">
              <a:buFont typeface="Arial"/>
              <a:buChar char="•"/>
            </a:pPr>
            <a:r>
              <a:rPr lang="en-US" sz="2200" dirty="0">
                <a:solidFill>
                  <a:srgbClr val="FFFFFF"/>
                </a:solidFill>
                <a:latin typeface="Trebuchet MS"/>
                <a:cs typeface="Trebuchet MS"/>
              </a:rPr>
              <a:t>Be prepared to work together and troubleshoot with your </a:t>
            </a:r>
            <a:r>
              <a:rPr lang="en-US" sz="2200" dirty="0" smtClean="0">
                <a:solidFill>
                  <a:srgbClr val="FFFFFF"/>
                </a:solidFill>
                <a:latin typeface="Trebuchet MS"/>
                <a:cs typeface="Trebuchet MS"/>
              </a:rPr>
              <a:t>students </a:t>
            </a:r>
          </a:p>
          <a:p>
            <a:endParaRPr lang="en-US" sz="2200" dirty="0">
              <a:solidFill>
                <a:srgbClr val="FFFFFF"/>
              </a:solidFill>
              <a:latin typeface="Trebuchet MS"/>
              <a:cs typeface="Trebuchet MS"/>
            </a:endParaRPr>
          </a:p>
          <a:p>
            <a:pPr marL="285750" indent="-285750">
              <a:buFont typeface="Arial"/>
              <a:buChar char="•"/>
            </a:pPr>
            <a:r>
              <a:rPr lang="en-US" sz="2200" dirty="0">
                <a:solidFill>
                  <a:srgbClr val="FFFFFF"/>
                </a:solidFill>
                <a:latin typeface="Trebuchet MS"/>
                <a:cs typeface="Trebuchet MS"/>
              </a:rPr>
              <a:t>Let your students be creative; they might surprise you!</a:t>
            </a:r>
            <a:endParaRPr lang="en-US" sz="2200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139980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rgbClr val="000000"/>
      </a:dk1>
      <a:lt1>
        <a:srgbClr val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319</Words>
  <Application>Microsoft Macintosh PowerPoint</Application>
  <PresentationFormat>On-screen Show (4:3)</PresentationFormat>
  <Paragraphs>61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Revolution</vt:lpstr>
      <vt:lpstr>iMovie: Giving Your Students a Voice</vt:lpstr>
      <vt:lpstr>Who are we?</vt:lpstr>
      <vt:lpstr>Session Description</vt:lpstr>
      <vt:lpstr>Focus Ideas</vt:lpstr>
      <vt:lpstr>Sequence of Events</vt:lpstr>
      <vt:lpstr>Technology use Today</vt:lpstr>
      <vt:lpstr>iMovie Basics </vt:lpstr>
      <vt:lpstr> Student    Work</vt:lpstr>
      <vt:lpstr>PowerPoint Presentation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iMovie:Giving Your Students a Voice</dc:title>
  <cp:lastModifiedBy>ITEC Department</cp:lastModifiedBy>
  <cp:revision>21</cp:revision>
  <dcterms:modified xsi:type="dcterms:W3CDTF">2015-03-23T21:27:49Z</dcterms:modified>
</cp:coreProperties>
</file>