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s/comment1.xml" ContentType="application/vnd.openxmlformats-officedocument.presentationml.comment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commentAuthors.xml" ContentType="application/vnd.openxmlformats-officedocument.presentationml.commentAuthor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Author id="0" initials="" name="Hillary Bea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9.xml" Type="http://schemas.openxmlformats.org/officeDocument/2006/relationships/slide" Id="rId15"/><Relationship Target="slides/slide8.xml" Type="http://schemas.openxmlformats.org/officeDocument/2006/relationships/slide" Id="rId14"/><Relationship Target="presProps.xml" Type="http://schemas.openxmlformats.org/officeDocument/2006/relationships/presProps" Id="rId2"/><Relationship Target="slides/slide6.xml" Type="http://schemas.openxmlformats.org/officeDocument/2006/relationships/slide" Id="rId12"/><Relationship Target="slides/slide7.xml" Type="http://schemas.openxmlformats.org/officeDocument/2006/relationships/slide" Id="rId13"/><Relationship Target="theme/theme3.xml" Type="http://schemas.openxmlformats.org/officeDocument/2006/relationships/theme" Id="rId1"/><Relationship Target="commentAuthors.xml" Type="http://schemas.openxmlformats.org/officeDocument/2006/relationships/commentAuthors" Id="rId4"/><Relationship Target="slides/slide4.xml" Type="http://schemas.openxmlformats.org/officeDocument/2006/relationships/slide" Id="rId10"/><Relationship Target="tableStyles.xml" Type="http://schemas.openxmlformats.org/officeDocument/2006/relationships/tableStyles" Id="rId3"/><Relationship Target="slides/slide5.xml" Type="http://schemas.openxmlformats.org/officeDocument/2006/relationships/slide" Id="rId11"/><Relationship Target="slides/slide3.xml" Type="http://schemas.openxmlformats.org/officeDocument/2006/relationships/slide" Id="rId9"/><Relationship Target="notesMasters/notesMaster1.xml" Type="http://schemas.openxmlformats.org/officeDocument/2006/relationships/notesMaster" Id="rId6"/><Relationship Target="slideMasters/slideMaster1.xml" Type="http://schemas.openxmlformats.org/officeDocument/2006/relationships/slideMaster" Id="rId5"/><Relationship Target="slides/slide2.xml" Type="http://schemas.openxmlformats.org/officeDocument/2006/relationships/slide" Id="rId8"/><Relationship Target="slides/slide1.xml" Type="http://schemas.openxmlformats.org/officeDocument/2006/relationships/slide" Id="rId7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idx="1" authorId="0">
    <p:pos y="0" x="6000"/>
    <p:text>take out the apostrophe.</p:text>
  </p:cm>
</p:cmLst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1" name="Shape 1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9" name="Shape 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1200150" x="0"/>
            <a:ext cy="2743199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9" name="Shape 9"/>
          <p:cNvGrpSpPr/>
          <p:nvPr/>
        </p:nvGrpSpPr>
        <p:grpSpPr>
          <a:xfrm>
            <a:off y="-1078" x="0"/>
            <a:ext cy="5144627" cx="1827407"/>
            <a:chOff y="-1438" x="0"/>
            <a:chExt cy="6859503" cx="798029"/>
          </a:xfrm>
        </p:grpSpPr>
        <p:sp>
          <p:nvSpPr>
            <p:cNvPr id="10" name="Shape 10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" name="Shape 12"/>
          <p:cNvGrpSpPr/>
          <p:nvPr/>
        </p:nvGrpSpPr>
        <p:grpSpPr>
          <a:xfrm flipH="1">
            <a:off y="0" x="7316591"/>
            <a:ext cy="5144627" cx="1827407"/>
            <a:chOff y="-1438" x="0"/>
            <a:chExt cy="6859503" cx="798029"/>
          </a:xfrm>
        </p:grpSpPr>
        <p:sp>
          <p:nvSpPr>
            <p:cNvPr id="13" name="Shape 13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5" name="Shape 15"/>
          <p:cNvSpPr txBox="1"/>
          <p:nvPr>
            <p:ph type="ctrTitle"/>
          </p:nvPr>
        </p:nvSpPr>
        <p:spPr>
          <a:xfrm>
            <a:off y="1568184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y="2914650" x="685800"/>
            <a:ext cy="6585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19" name="Shape 19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20" name="Shape 2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23" name="Shape 2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5" name="Shape 25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30" name="Shape 30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31" name="Shape 31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" name="Shape 33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34" name="Shape 34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Shape 36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43" name="Shape 4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" name="Shape 45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46" name="Shape 4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48" name="Shape 48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" name="Shape 4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52" name="Shape 52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53" name="Shape 5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" name="Shape 55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56" name="Shape 5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8" name="Shape 58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1800">
                <a:solidFill>
                  <a:schemeClr val="lt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62" name="Shape 62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63" name="Shape 6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5" name="Shape 65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66" name="Shape 6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68" name="Shape 68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lt1"/>
              </a:buClr>
              <a:buSzPct val="100000"/>
              <a:buFont typeface="Trebuchet MS"/>
              <a:defRPr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2.jpg" Type="http://schemas.openxmlformats.org/officeDocument/2006/relationships/image" Id="rId4"/><Relationship Target="../comments/comment1.xml" Type="http://schemas.openxmlformats.org/officeDocument/2006/relationships/comments" Id="rId3"/><Relationship Target="../media/image00.jpg" Type="http://schemas.openxmlformats.org/officeDocument/2006/relationships/image" Id="rId6"/><Relationship Target="../media/image03.jpg" Type="http://schemas.openxmlformats.org/officeDocument/2006/relationships/image" Id="rId5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4"/><Relationship Target="../media/image01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4.jpg" Type="http://schemas.openxmlformats.org/officeDocument/2006/relationships/image" Id="rId4"/><Relationship Target="../media/image10.jpg" Type="http://schemas.openxmlformats.org/officeDocument/2006/relationships/image" Id="rId3"/><Relationship Target="../media/image06.jpg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jpg" Type="http://schemas.openxmlformats.org/officeDocument/2006/relationships/image" Id="rId4"/><Relationship Target="../media/image05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jpg" Type="http://schemas.openxmlformats.org/officeDocument/2006/relationships/image" Id="rId4"/><Relationship Target="../media/image15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gif" Type="http://schemas.openxmlformats.org/officeDocument/2006/relationships/image" Id="rId4"/><Relationship Target="../media/image07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6.jpg" Type="http://schemas.openxmlformats.org/officeDocument/2006/relationships/image" Id="rId4"/><Relationship Target="../media/image13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7.jpg" Type="http://schemas.openxmlformats.org/officeDocument/2006/relationships/image" Id="rId4"/><Relationship Target="../media/image18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ctrTitle"/>
          </p:nvPr>
        </p:nvSpPr>
        <p:spPr>
          <a:xfrm>
            <a:off y="432425" x="685800"/>
            <a:ext cy="8718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l">
              <a:spcBef>
                <a:spcPts val="0"/>
              </a:spcBef>
              <a:buNone/>
            </a:pPr>
            <a:r>
              <a:rPr lang="en"/>
              <a:t>        1980s Flashback</a:t>
            </a:r>
          </a:p>
        </p:txBody>
      </p:sp>
      <p:sp>
        <p:nvSpPr>
          <p:cNvPr id="71" name="Shape 71"/>
          <p:cNvSpPr txBox="1"/>
          <p:nvPr>
            <p:ph idx="1" type="subTitle"/>
          </p:nvPr>
        </p:nvSpPr>
        <p:spPr>
          <a:xfrm>
            <a:off y="1304225" x="841600"/>
            <a:ext cy="6585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Jennifer DelValle :) and Zaheer Seabrooks :D</a:t>
            </a:r>
          </a:p>
        </p:txBody>
      </p:sp>
      <p:pic>
        <p:nvPicPr>
          <p:cNvPr id="72" name="Shape 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2289325" x="3662350"/>
            <a:ext cy="1819275" cx="181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Shape 7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y="2384575" x="6279725"/>
            <a:ext cy="1628774" cx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y="2336950" x="685800"/>
            <a:ext cy="1724025" cx="2352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8" fill="hold" presetSubtype="0" presetClass="emph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y="205978" x="424375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        Presidents in this decade .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1122475" x="424375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James Earl Carter Jr.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Ronald W.Reagan</a:t>
            </a:r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122475" x="4781955"/>
            <a:ext cy="4021027" cx="3213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2376200" x="768025"/>
            <a:ext cy="2471975" cx="329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8" fill="hold" presetSubtype="0" presetClass="emph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4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y="3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                 PRICES IN 1980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y="857400" x="31255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Cost of milk: $2.36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Cost of new home: $18,200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Cost of new car:$5,400</a:t>
            </a:r>
          </a:p>
        </p:txBody>
      </p:sp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598975" x="5328375"/>
            <a:ext cy="2871175" cx="349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Shape 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7921550" x="7236950"/>
            <a:ext cy="5829299" cx="875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y="2684700" x="840100"/>
            <a:ext cy="1963324" cx="2941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xit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8" fill="hold" presetSubtype="0" presetClass="emph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y="205973" x="457200"/>
            <a:ext cy="12116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Top 5 songs and artists of a music Billboard.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141780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Call Me - Blondie 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Fame - Irene Cara 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Working My Way Back To You - Spinners 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Funkytown - Lipps, inc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Little Jeannie - Elton John</a:t>
            </a:r>
          </a:p>
        </p:txBody>
      </p:sp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3200400" x="6950925"/>
            <a:ext cy="1856499" cx="1856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Shape 9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1089125" x="6026950"/>
            <a:ext cy="1551850" cx="155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8" fill="hold" presetSubtype="0" presetClass="emph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xit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y="18362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      Top 5 albums of the decade 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Against the Wind -Bob Seger and the Silver Bullet Band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Damn the Torpedoes -Tom Petty and the Heartbreakers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Eat to the Beat -Blondie 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Glass Houses - Billy Joel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Off the Wall- Michael Jackson</a:t>
            </a:r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790049" x="6844150"/>
            <a:ext cy="2306274" cx="229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2837224" x="4974575"/>
            <a:ext cy="1651449" cx="1651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xit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y="183628" x="568975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      Top 3 Movies of the decade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 The Empire Strikes Back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Superman II 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9 to 5</a:t>
            </a:r>
          </a:p>
        </p:txBody>
      </p:sp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00150" x="6182425"/>
            <a:ext cy="3461600" cx="2336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3039825" x="932900"/>
            <a:ext cy="1933375" cx="4133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y="80324" x="457200"/>
            <a:ext cy="843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 6 Random facts from “Potpourri” 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923925" x="233650"/>
            <a:ext cy="30108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400" lang="en"/>
              <a:t> </a:t>
            </a:r>
            <a:r>
              <a:rPr sz="1800" lang="en"/>
              <a:t>-Yellow ribbons were displayed for concern of the hostages in Iran.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-The cordless phone and front-wheel-drive compact cars were now.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-“Donahue” becomes the most widely watched TV talk show in America.  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-Rubik Cube was in.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- BMW 320: $12,000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- Thousands mourn the death of John Lennon who was shot by a former mental patients.</a:t>
            </a:r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3203750" x="3138375"/>
            <a:ext cy="1791675" cx="3922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xit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          Types of music in decade </a:t>
            </a:r>
          </a:p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1.rock and roll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2.pop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3.R&amp;B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4.Hip hop</a:t>
            </a:r>
          </a:p>
        </p:txBody>
      </p:sp>
      <p:pic>
        <p:nvPicPr>
          <p:cNvPr id="129" name="Shape 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69450" x="5696269"/>
            <a:ext cy="3725702" cx="2633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2836500" x="2645225"/>
            <a:ext cy="1805474" cx="2407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xit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32" presetClass="exit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y="230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           musicians in this decade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y="1200150" x="42435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1.Michael jackson 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2.Billy joel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3.Kenny rogers  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  </a:t>
            </a:r>
          </a:p>
        </p:txBody>
      </p:sp>
      <p:pic>
        <p:nvPicPr>
          <p:cNvPr id="137" name="Shape 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595050" x="4607525"/>
            <a:ext cy="2935899" cx="2998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Shape 1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2998100" x="1014725"/>
            <a:ext cy="1752799" cx="263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potlight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